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unknown"/>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7"/>
  </p:notesMasterIdLst>
  <p:handoutMasterIdLst>
    <p:handoutMasterId r:id="rId18"/>
  </p:handoutMasterIdLst>
  <p:sldIdLst>
    <p:sldId id="319" r:id="rId2"/>
    <p:sldId id="578" r:id="rId3"/>
    <p:sldId id="634" r:id="rId4"/>
    <p:sldId id="581" r:id="rId5"/>
    <p:sldId id="638" r:id="rId6"/>
    <p:sldId id="639" r:id="rId7"/>
    <p:sldId id="640" r:id="rId8"/>
    <p:sldId id="644" r:id="rId9"/>
    <p:sldId id="641" r:id="rId10"/>
    <p:sldId id="403" r:id="rId11"/>
    <p:sldId id="645" r:id="rId12"/>
    <p:sldId id="646" r:id="rId13"/>
    <p:sldId id="648" r:id="rId14"/>
    <p:sldId id="650" r:id="rId15"/>
    <p:sldId id="647" r:id="rId16"/>
  </p:sldIdLst>
  <p:sldSz cx="9906000" cy="6858000" type="A4"/>
  <p:notesSz cx="6797675" cy="9926638"/>
  <p:defaultTextStyle>
    <a:defPPr>
      <a:defRPr lang="ja-JP"/>
    </a:defPPr>
    <a:lvl1pPr marL="0" lvl="0" indent="0" algn="l" defTabSz="914400" eaLnBrk="0" fontAlgn="base" latinLnBrk="0" hangingPunct="0">
      <a:lnSpc>
        <a:spcPct val="100000"/>
      </a:lnSpc>
      <a:spcBef>
        <a:spcPct val="0"/>
      </a:spcBef>
      <a:spcAft>
        <a:spcPct val="0"/>
      </a:spcAft>
      <a:buNone/>
      <a:defRPr sz="16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eaLnBrk="0" fontAlgn="base" latinLnBrk="0" hangingPunct="0">
      <a:lnSpc>
        <a:spcPct val="100000"/>
      </a:lnSpc>
      <a:spcBef>
        <a:spcPct val="0"/>
      </a:spcBef>
      <a:spcAft>
        <a:spcPct val="0"/>
      </a:spcAft>
      <a:buNone/>
      <a:defRPr sz="1600" b="0" i="0" u="none" kern="1200" baseline="0">
        <a:solidFill>
          <a:schemeClr val="tx1"/>
        </a:solidFill>
        <a:latin typeface="Arial" panose="020B0604020202020204" pitchFamily="34" charset="0"/>
        <a:ea typeface="宋体" panose="02010600030101010101" pitchFamily="2" charset="-122"/>
      </a:defRPr>
    </a:lvl2pPr>
    <a:lvl3pPr marL="914400" lvl="2" indent="0" algn="l" defTabSz="914400" eaLnBrk="0" fontAlgn="base" latinLnBrk="0" hangingPunct="0">
      <a:lnSpc>
        <a:spcPct val="100000"/>
      </a:lnSpc>
      <a:spcBef>
        <a:spcPct val="0"/>
      </a:spcBef>
      <a:spcAft>
        <a:spcPct val="0"/>
      </a:spcAft>
      <a:buNone/>
      <a:defRPr sz="1600" b="0" i="0" u="none" kern="1200" baseline="0">
        <a:solidFill>
          <a:schemeClr val="tx1"/>
        </a:solidFill>
        <a:latin typeface="Arial" panose="020B0604020202020204" pitchFamily="34" charset="0"/>
        <a:ea typeface="宋体" panose="02010600030101010101" pitchFamily="2" charset="-122"/>
      </a:defRPr>
    </a:lvl3pPr>
    <a:lvl4pPr marL="1371600" lvl="3" indent="0" algn="l" defTabSz="914400" eaLnBrk="0" fontAlgn="base" latinLnBrk="0" hangingPunct="0">
      <a:lnSpc>
        <a:spcPct val="100000"/>
      </a:lnSpc>
      <a:spcBef>
        <a:spcPct val="0"/>
      </a:spcBef>
      <a:spcAft>
        <a:spcPct val="0"/>
      </a:spcAft>
      <a:buNone/>
      <a:defRPr sz="1600" b="0" i="0" u="none" kern="1200" baseline="0">
        <a:solidFill>
          <a:schemeClr val="tx1"/>
        </a:solidFill>
        <a:latin typeface="Arial" panose="020B0604020202020204" pitchFamily="34" charset="0"/>
        <a:ea typeface="宋体" panose="02010600030101010101" pitchFamily="2" charset="-122"/>
      </a:defRPr>
    </a:lvl4pPr>
    <a:lvl5pPr marL="1828800" lvl="4" indent="0" algn="l" defTabSz="914400" eaLnBrk="0" fontAlgn="base" latinLnBrk="0" hangingPunct="0">
      <a:lnSpc>
        <a:spcPct val="100000"/>
      </a:lnSpc>
      <a:spcBef>
        <a:spcPct val="0"/>
      </a:spcBef>
      <a:spcAft>
        <a:spcPct val="0"/>
      </a:spcAft>
      <a:buNone/>
      <a:defRPr sz="1600" b="0" i="0" u="none" kern="1200" baseline="0">
        <a:solidFill>
          <a:schemeClr val="tx1"/>
        </a:solidFill>
        <a:latin typeface="Arial" panose="020B0604020202020204" pitchFamily="34" charset="0"/>
        <a:ea typeface="宋体" panose="02010600030101010101" pitchFamily="2" charset="-122"/>
      </a:defRPr>
    </a:lvl5pPr>
    <a:lvl6pPr marL="2286000" lvl="5" indent="0" algn="l" defTabSz="914400" eaLnBrk="0" fontAlgn="base" latinLnBrk="0" hangingPunct="0">
      <a:lnSpc>
        <a:spcPct val="100000"/>
      </a:lnSpc>
      <a:spcBef>
        <a:spcPct val="0"/>
      </a:spcBef>
      <a:spcAft>
        <a:spcPct val="0"/>
      </a:spcAft>
      <a:buNone/>
      <a:defRPr sz="1600" b="0" i="0" u="none" kern="1200" baseline="0">
        <a:solidFill>
          <a:schemeClr val="tx1"/>
        </a:solidFill>
        <a:latin typeface="Arial" panose="020B0604020202020204" pitchFamily="34" charset="0"/>
        <a:ea typeface="宋体" panose="02010600030101010101" pitchFamily="2" charset="-122"/>
      </a:defRPr>
    </a:lvl6pPr>
    <a:lvl7pPr marL="2743200" lvl="6" indent="0" algn="l" defTabSz="914400" eaLnBrk="0" fontAlgn="base" latinLnBrk="0" hangingPunct="0">
      <a:lnSpc>
        <a:spcPct val="100000"/>
      </a:lnSpc>
      <a:spcBef>
        <a:spcPct val="0"/>
      </a:spcBef>
      <a:spcAft>
        <a:spcPct val="0"/>
      </a:spcAft>
      <a:buNone/>
      <a:defRPr sz="1600" b="0" i="0" u="none" kern="1200" baseline="0">
        <a:solidFill>
          <a:schemeClr val="tx1"/>
        </a:solidFill>
        <a:latin typeface="Arial" panose="020B0604020202020204" pitchFamily="34" charset="0"/>
        <a:ea typeface="宋体" panose="02010600030101010101" pitchFamily="2" charset="-122"/>
      </a:defRPr>
    </a:lvl7pPr>
    <a:lvl8pPr marL="3200400" lvl="7" indent="0" algn="l" defTabSz="914400" eaLnBrk="0" fontAlgn="base" latinLnBrk="0" hangingPunct="0">
      <a:lnSpc>
        <a:spcPct val="100000"/>
      </a:lnSpc>
      <a:spcBef>
        <a:spcPct val="0"/>
      </a:spcBef>
      <a:spcAft>
        <a:spcPct val="0"/>
      </a:spcAft>
      <a:buNone/>
      <a:defRPr sz="1600" b="0" i="0" u="none" kern="1200" baseline="0">
        <a:solidFill>
          <a:schemeClr val="tx1"/>
        </a:solidFill>
        <a:latin typeface="Arial" panose="020B0604020202020204" pitchFamily="34" charset="0"/>
        <a:ea typeface="宋体" panose="02010600030101010101" pitchFamily="2" charset="-122"/>
      </a:defRPr>
    </a:lvl8pPr>
    <a:lvl9pPr marL="3657600" lvl="8" indent="0" algn="l" defTabSz="914400" eaLnBrk="0" fontAlgn="base" latinLnBrk="0" hangingPunct="0">
      <a:lnSpc>
        <a:spcPct val="100000"/>
      </a:lnSpc>
      <a:spcBef>
        <a:spcPct val="0"/>
      </a:spcBef>
      <a:spcAft>
        <a:spcPct val="0"/>
      </a:spcAft>
      <a:buNone/>
      <a:defRPr sz="1600" b="0" i="0" u="none" kern="1200" baseline="0">
        <a:solidFill>
          <a:schemeClr val="tx1"/>
        </a:solidFill>
        <a:latin typeface="Arial" panose="020B0604020202020204" pitchFamily="34" charset="0"/>
        <a:ea typeface="宋体" panose="02010600030101010101" pitchFamily="2" charset="-122"/>
      </a:defRPr>
    </a:lvl9pPr>
  </p:defaultTextStyle>
  <p:extLst>
    <p:ext uri="{EFAFB233-063F-42B5-8137-9DF3F51BA10A}">
      <p15:sldGuideLst xmlns="" xmlns:p15="http://schemas.microsoft.com/office/powerpoint/2012/main">
        <p15:guide id="1" orient="horz" pos="2103">
          <p15:clr>
            <a:srgbClr val="A4A3A4"/>
          </p15:clr>
        </p15:guide>
        <p15:guide id="2" pos="3195">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FFFF99"/>
    <a:srgbClr val="FFCCCC"/>
    <a:srgbClr val="CCFF99"/>
    <a:srgbClr val="C00000"/>
    <a:srgbClr val="EFEFEF"/>
    <a:srgbClr val="99FF99"/>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508"/>
    <p:restoredTop sz="75719"/>
  </p:normalViewPr>
  <p:slideViewPr>
    <p:cSldViewPr showGuides="1">
      <p:cViewPr varScale="1">
        <p:scale>
          <a:sx n="87" d="100"/>
          <a:sy n="87" d="100"/>
        </p:scale>
        <p:origin x="-1566" y="-78"/>
      </p:cViewPr>
      <p:guideLst>
        <p:guide orient="horz" pos="2103"/>
        <p:guide pos="3195"/>
      </p:guideLst>
    </p:cSldViewPr>
  </p:slideViewPr>
  <p:outlineViewPr>
    <p:cViewPr>
      <p:scale>
        <a:sx n="33" d="100"/>
        <a:sy n="33" d="100"/>
      </p:scale>
      <p:origin x="0" y="0"/>
    </p:cViewPr>
  </p:outlineViewPr>
  <p:notesTextViewPr>
    <p:cViewPr>
      <p:scale>
        <a:sx n="100" d="100"/>
        <a:sy n="100" d="100"/>
      </p:scale>
      <p:origin x="0" y="0"/>
    </p:cViewPr>
  </p:notesTextViewPr>
  <p:sorterViewPr showFormatting="0">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674" name="Rectangle 2"/>
          <p:cNvSpPr>
            <a:spLocks noGrp="1" noChangeArrowheads="1"/>
          </p:cNvSpPr>
          <p:nvPr>
            <p:ph type="hdr" sz="quarter"/>
          </p:nvPr>
        </p:nvSpPr>
        <p:spPr bwMode="auto">
          <a:xfrm>
            <a:off x="0" y="0"/>
            <a:ext cx="2946400" cy="496888"/>
          </a:xfrm>
          <a:prstGeom prst="rect">
            <a:avLst/>
          </a:prstGeom>
          <a:noFill/>
          <a:ln w="9525">
            <a:noFill/>
            <a:miter lim="800000"/>
          </a:ln>
          <a:effectLst/>
        </p:spPr>
        <p:txBody>
          <a:bodyPr vert="horz" wrap="square" lIns="91440" tIns="45720" rIns="91440" bIns="45720" numCol="1" anchor="t" anchorCtr="0" compatLnSpc="1"/>
          <a:lstStyle>
            <a:lvl1pPr eaLnBrk="1" hangingPunct="1">
              <a:defRPr sz="1200">
                <a:ea typeface="MS PGothic" panose="020B0600070205080204" pitchFamily="34" charset="-128"/>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ja-JP" sz="1200" b="0" i="0" u="none" strike="noStrike" kern="1200" cap="none" spc="0" normalizeH="0" baseline="0" noProof="0" dirty="0">
              <a:ln>
                <a:noFill/>
              </a:ln>
              <a:solidFill>
                <a:schemeClr val="tx1"/>
              </a:solidFill>
              <a:effectLst/>
              <a:uLnTx/>
              <a:uFillTx/>
              <a:latin typeface="Arial" panose="020B0604020202020204" pitchFamily="34" charset="0"/>
              <a:ea typeface="MS PGothic" panose="020B0600070205080204" pitchFamily="34" charset="-128"/>
              <a:cs typeface="+mn-cs"/>
            </a:endParaRPr>
          </a:p>
        </p:txBody>
      </p:sp>
      <p:sp>
        <p:nvSpPr>
          <p:cNvPr id="28675" name="Rectangle 3"/>
          <p:cNvSpPr>
            <a:spLocks noGrp="1" noChangeArrowheads="1"/>
          </p:cNvSpPr>
          <p:nvPr>
            <p:ph type="dt" sz="quarter" idx="1"/>
          </p:nvPr>
        </p:nvSpPr>
        <p:spPr bwMode="auto">
          <a:xfrm>
            <a:off x="3851275" y="0"/>
            <a:ext cx="2946400" cy="496888"/>
          </a:xfrm>
          <a:prstGeom prst="rect">
            <a:avLst/>
          </a:prstGeom>
          <a:noFill/>
          <a:ln w="9525">
            <a:noFill/>
            <a:miter lim="800000"/>
          </a:ln>
          <a:effectLst/>
        </p:spPr>
        <p:txBody>
          <a:bodyPr vert="horz" wrap="square" lIns="91440" tIns="45720" rIns="91440" bIns="45720" numCol="1" anchor="t" anchorCtr="0" compatLnSpc="1"/>
          <a:lstStyle>
            <a:lvl1pPr algn="r" eaLnBrk="1" hangingPunct="1">
              <a:defRPr sz="1200">
                <a:ea typeface="MS PGothic" panose="020B0600070205080204" pitchFamily="34" charset="-128"/>
              </a:defRPr>
            </a:lvl1pPr>
          </a:lstStyle>
          <a:p>
            <a:pPr marL="0" marR="0" lvl="0" indent="0" algn="r" defTabSz="914400" rtl="0" eaLnBrk="1" fontAlgn="base" latinLnBrk="0" hangingPunct="1">
              <a:lnSpc>
                <a:spcPct val="100000"/>
              </a:lnSpc>
              <a:spcBef>
                <a:spcPct val="0"/>
              </a:spcBef>
              <a:spcAft>
                <a:spcPct val="0"/>
              </a:spcAft>
              <a:buClrTx/>
              <a:buSzTx/>
              <a:buFontTx/>
              <a:buNone/>
              <a:defRPr/>
            </a:pPr>
            <a:endParaRPr kumimoji="1" lang="en-US" altLang="ja-JP" sz="1200" b="0" i="0" u="none" strike="noStrike" kern="1200" cap="none" spc="0" normalizeH="0" baseline="0" noProof="0" dirty="0">
              <a:ln>
                <a:noFill/>
              </a:ln>
              <a:solidFill>
                <a:schemeClr val="tx1"/>
              </a:solidFill>
              <a:effectLst/>
              <a:uLnTx/>
              <a:uFillTx/>
              <a:latin typeface="Arial" panose="020B0604020202020204" pitchFamily="34" charset="0"/>
              <a:ea typeface="MS PGothic" panose="020B0600070205080204" pitchFamily="34" charset="-128"/>
              <a:cs typeface="+mn-cs"/>
            </a:endParaRPr>
          </a:p>
        </p:txBody>
      </p:sp>
      <p:sp>
        <p:nvSpPr>
          <p:cNvPr id="28676" name="Rectangle 4"/>
          <p:cNvSpPr>
            <a:spLocks noGrp="1" noChangeArrowheads="1"/>
          </p:cNvSpPr>
          <p:nvPr>
            <p:ph type="ftr" sz="quarter" idx="2"/>
          </p:nvPr>
        </p:nvSpPr>
        <p:spPr bwMode="auto">
          <a:xfrm>
            <a:off x="0" y="9429750"/>
            <a:ext cx="2946400" cy="496888"/>
          </a:xfrm>
          <a:prstGeom prst="rect">
            <a:avLst/>
          </a:prstGeom>
          <a:noFill/>
          <a:ln w="9525">
            <a:noFill/>
            <a:miter lim="800000"/>
          </a:ln>
          <a:effectLst/>
        </p:spPr>
        <p:txBody>
          <a:bodyPr vert="horz" wrap="square" lIns="91440" tIns="45720" rIns="91440" bIns="45720" numCol="1" anchor="b" anchorCtr="0" compatLnSpc="1"/>
          <a:lstStyle>
            <a:lvl1pPr eaLnBrk="1" hangingPunct="1">
              <a:defRPr sz="1200">
                <a:ea typeface="MS PGothic" panose="020B0600070205080204" pitchFamily="34" charset="-128"/>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ja-JP" sz="1200" b="0" i="0" u="none" strike="noStrike" kern="1200" cap="none" spc="0" normalizeH="0" baseline="0" noProof="0" dirty="0">
              <a:ln>
                <a:noFill/>
              </a:ln>
              <a:solidFill>
                <a:schemeClr val="tx1"/>
              </a:solidFill>
              <a:effectLst/>
              <a:uLnTx/>
              <a:uFillTx/>
              <a:latin typeface="Arial" panose="020B0604020202020204" pitchFamily="34" charset="0"/>
              <a:ea typeface="MS PGothic" panose="020B0600070205080204" pitchFamily="34" charset="-128"/>
              <a:cs typeface="+mn-cs"/>
            </a:endParaRPr>
          </a:p>
        </p:txBody>
      </p:sp>
      <p:sp>
        <p:nvSpPr>
          <p:cNvPr id="28677" name="Rectangle 5"/>
          <p:cNvSpPr>
            <a:spLocks noGrp="1" noChangeArrowheads="1"/>
          </p:cNvSpPr>
          <p:nvPr>
            <p:ph type="sldNum" sz="quarter" idx="3"/>
          </p:nvPr>
        </p:nvSpPr>
        <p:spPr bwMode="auto">
          <a:xfrm>
            <a:off x="3851275" y="9429750"/>
            <a:ext cx="2946400" cy="496888"/>
          </a:xfrm>
          <a:prstGeom prst="rect">
            <a:avLst/>
          </a:prstGeom>
          <a:noFill/>
          <a:ln w="9525">
            <a:noFill/>
            <a:miter lim="800000"/>
          </a:ln>
          <a:effectLst/>
        </p:spPr>
        <p:txBody>
          <a:bodyPr vert="horz" wrap="square" lIns="91440" tIns="45720" rIns="91440" bIns="45720" numCol="1" anchor="b" anchorCtr="0" compatLnSpc="1"/>
          <a:lstStyle>
            <a:lvl1pPr algn="r" eaLnBrk="1" hangingPunct="1">
              <a:defRPr sz="1200">
                <a:ea typeface="MS PGothic" panose="020B0600070205080204" pitchFamily="34" charset="-128"/>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462B5811-781D-487D-8A75-BD206E943479}" type="slidenum">
              <a:rPr kumimoji="1" lang="en-US" altLang="ja-JP" sz="1200" b="0" i="0" u="none" strike="noStrike" kern="1200" cap="none" spc="0" normalizeH="0" baseline="0" noProof="0">
                <a:ln>
                  <a:noFill/>
                </a:ln>
                <a:solidFill>
                  <a:schemeClr val="tx1"/>
                </a:solidFill>
                <a:effectLst/>
                <a:uLnTx/>
                <a:uFillTx/>
                <a:latin typeface="Arial" panose="020B0604020202020204" pitchFamily="34" charset="0"/>
                <a:ea typeface="MS PGothic" panose="020B0600070205080204" pitchFamily="34" charset="-128"/>
                <a:cs typeface="+mn-cs"/>
              </a:rPr>
              <a:t>‹#›</a:t>
            </a:fld>
            <a:endParaRPr kumimoji="1" lang="en-US" altLang="ja-JP" sz="1200" b="0" i="0" u="none" strike="noStrike" kern="1200" cap="none" spc="0" normalizeH="0" baseline="0" noProof="0" dirty="0">
              <a:ln>
                <a:noFill/>
              </a:ln>
              <a:solidFill>
                <a:schemeClr val="tx1"/>
              </a:solidFill>
              <a:effectLst/>
              <a:uLnTx/>
              <a:uFillTx/>
              <a:latin typeface="Arial" panose="020B0604020202020204" pitchFamily="34" charset="0"/>
              <a:ea typeface="MS PGothic" panose="020B0600070205080204" pitchFamily="34" charset="-128"/>
              <a:cs typeface="+mn-cs"/>
            </a:endParaRPr>
          </a:p>
        </p:txBody>
      </p:sp>
    </p:spTree>
    <p:extLst>
      <p:ext uri="{BB962C8B-B14F-4D97-AF65-F5344CB8AC3E}">
        <p14:creationId xmlns:p14="http://schemas.microsoft.com/office/powerpoint/2010/main" val="132041150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410" name="Rectangle 2"/>
          <p:cNvSpPr>
            <a:spLocks noGrp="1" noChangeArrowheads="1"/>
          </p:cNvSpPr>
          <p:nvPr>
            <p:ph type="hdr" sz="quarter"/>
          </p:nvPr>
        </p:nvSpPr>
        <p:spPr bwMode="auto">
          <a:xfrm>
            <a:off x="0" y="0"/>
            <a:ext cx="2946400" cy="496888"/>
          </a:xfrm>
          <a:prstGeom prst="rect">
            <a:avLst/>
          </a:prstGeom>
          <a:noFill/>
          <a:ln w="9525">
            <a:noFill/>
            <a:miter lim="800000"/>
          </a:ln>
          <a:effectLst/>
        </p:spPr>
        <p:txBody>
          <a:bodyPr vert="horz" wrap="square" lIns="91440" tIns="45720" rIns="91440" bIns="45720" numCol="1" anchor="t" anchorCtr="0" compatLnSpc="1"/>
          <a:lstStyle>
            <a:lvl1pPr eaLnBrk="1" hangingPunct="1">
              <a:defRPr sz="1200">
                <a:ea typeface="MS PGothic" panose="020B0600070205080204" pitchFamily="34" charset="-128"/>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ja-JP" sz="1200" b="0" i="0" u="none" strike="noStrike" kern="1200" cap="none" spc="0" normalizeH="0" baseline="0" noProof="0" dirty="0">
              <a:ln>
                <a:noFill/>
              </a:ln>
              <a:solidFill>
                <a:schemeClr val="tx1"/>
              </a:solidFill>
              <a:effectLst/>
              <a:uLnTx/>
              <a:uFillTx/>
              <a:latin typeface="Arial" panose="020B0604020202020204" pitchFamily="34" charset="0"/>
              <a:ea typeface="MS PGothic" panose="020B0600070205080204" pitchFamily="34" charset="-128"/>
              <a:cs typeface="+mn-cs"/>
            </a:endParaRPr>
          </a:p>
        </p:txBody>
      </p:sp>
      <p:sp>
        <p:nvSpPr>
          <p:cNvPr id="17411" name="Rectangle 3"/>
          <p:cNvSpPr>
            <a:spLocks noGrp="1" noChangeArrowheads="1"/>
          </p:cNvSpPr>
          <p:nvPr>
            <p:ph type="dt" idx="1"/>
          </p:nvPr>
        </p:nvSpPr>
        <p:spPr bwMode="auto">
          <a:xfrm>
            <a:off x="3849688" y="0"/>
            <a:ext cx="2946400" cy="496888"/>
          </a:xfrm>
          <a:prstGeom prst="rect">
            <a:avLst/>
          </a:prstGeom>
          <a:noFill/>
          <a:ln w="9525">
            <a:noFill/>
            <a:miter lim="800000"/>
          </a:ln>
          <a:effectLst/>
        </p:spPr>
        <p:txBody>
          <a:bodyPr vert="horz" wrap="square" lIns="91440" tIns="45720" rIns="91440" bIns="45720" numCol="1" anchor="t" anchorCtr="0" compatLnSpc="1"/>
          <a:lstStyle>
            <a:lvl1pPr algn="r" eaLnBrk="1" hangingPunct="1">
              <a:defRPr sz="1200">
                <a:ea typeface="MS PGothic" panose="020B0600070205080204" pitchFamily="34" charset="-128"/>
              </a:defRPr>
            </a:lvl1pPr>
          </a:lstStyle>
          <a:p>
            <a:pPr marL="0" marR="0" lvl="0" indent="0" algn="r" defTabSz="914400" rtl="0" eaLnBrk="1" fontAlgn="base" latinLnBrk="0" hangingPunct="1">
              <a:lnSpc>
                <a:spcPct val="100000"/>
              </a:lnSpc>
              <a:spcBef>
                <a:spcPct val="0"/>
              </a:spcBef>
              <a:spcAft>
                <a:spcPct val="0"/>
              </a:spcAft>
              <a:buClrTx/>
              <a:buSzTx/>
              <a:buFontTx/>
              <a:buNone/>
              <a:defRPr/>
            </a:pPr>
            <a:endParaRPr kumimoji="1" lang="en-US" altLang="ja-JP" sz="1200" b="0" i="0" u="none" strike="noStrike" kern="1200" cap="none" spc="0" normalizeH="0" baseline="0" noProof="0" dirty="0">
              <a:ln>
                <a:noFill/>
              </a:ln>
              <a:solidFill>
                <a:schemeClr val="tx1"/>
              </a:solidFill>
              <a:effectLst/>
              <a:uLnTx/>
              <a:uFillTx/>
              <a:latin typeface="Arial" panose="020B0604020202020204" pitchFamily="34" charset="0"/>
              <a:ea typeface="MS PGothic" panose="020B0600070205080204" pitchFamily="34" charset="-128"/>
              <a:cs typeface="+mn-cs"/>
            </a:endParaRPr>
          </a:p>
        </p:txBody>
      </p:sp>
      <p:sp>
        <p:nvSpPr>
          <p:cNvPr id="3076" name="Rectangle 4"/>
          <p:cNvSpPr>
            <a:spLocks noGrp="1" noRot="1" noChangeAspect="1" noTextEdit="1"/>
          </p:cNvSpPr>
          <p:nvPr>
            <p:ph type="sldImg" idx="2"/>
          </p:nvPr>
        </p:nvSpPr>
        <p:spPr>
          <a:xfrm>
            <a:off x="711200" y="744538"/>
            <a:ext cx="5375275" cy="3722687"/>
          </a:xfrm>
          <a:prstGeom prst="rect">
            <a:avLst/>
          </a:prstGeom>
          <a:noFill/>
          <a:ln w="9525" cap="flat" cmpd="sng">
            <a:solidFill>
              <a:srgbClr val="000000"/>
            </a:solidFill>
            <a:prstDash val="solid"/>
            <a:miter/>
            <a:headEnd type="none" w="med" len="med"/>
            <a:tailEnd type="none" w="med" len="med"/>
          </a:ln>
        </p:spPr>
      </p:sp>
      <p:sp>
        <p:nvSpPr>
          <p:cNvPr id="17413" name="Rectangle 5"/>
          <p:cNvSpPr>
            <a:spLocks noGrp="1" noChangeArrowheads="1"/>
          </p:cNvSpPr>
          <p:nvPr>
            <p:ph type="body" sz="quarter" idx="3"/>
          </p:nvPr>
        </p:nvSpPr>
        <p:spPr bwMode="auto">
          <a:xfrm>
            <a:off x="679450" y="4714875"/>
            <a:ext cx="5438775" cy="4467225"/>
          </a:xfrm>
          <a:prstGeom prst="rect">
            <a:avLst/>
          </a:prstGeom>
          <a:noFill/>
          <a:ln w="9525">
            <a:noFill/>
            <a:miter lim="800000"/>
          </a:ln>
          <a:effec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30000"/>
              </a:spcBef>
              <a:spcAft>
                <a:spcPct val="0"/>
              </a:spcAft>
              <a:buClrTx/>
              <a:buSzTx/>
              <a:buFontTx/>
              <a:buNone/>
              <a:defRPr/>
            </a:pPr>
            <a:r>
              <a:rPr kumimoji="1" lang="ja-JP" altLang="en-US" sz="1200" b="0" i="0" u="none" strike="noStrike" kern="1200" cap="none" spc="0" normalizeH="0" baseline="0" noProof="0" smtClean="0">
                <a:ln>
                  <a:noFill/>
                </a:ln>
                <a:solidFill>
                  <a:schemeClr val="tx1"/>
                </a:solidFill>
                <a:effectLst/>
                <a:uLnTx/>
                <a:uFillTx/>
                <a:latin typeface="Arial" panose="020B0604020202020204" pitchFamily="34" charset="0"/>
                <a:ea typeface="MS PMincho" panose="02020600040205080304" pitchFamily="18" charset="-128"/>
                <a:cs typeface="+mn-cs"/>
              </a:rPr>
              <a:t>マスタ テキストの書式設定</a:t>
            </a:r>
          </a:p>
          <a:p>
            <a:pPr marL="457200" marR="0" lvl="1" indent="0" algn="l" defTabSz="914400" rtl="0" eaLnBrk="0" fontAlgn="base" latinLnBrk="0" hangingPunct="0">
              <a:lnSpc>
                <a:spcPct val="100000"/>
              </a:lnSpc>
              <a:spcBef>
                <a:spcPct val="30000"/>
              </a:spcBef>
              <a:spcAft>
                <a:spcPct val="0"/>
              </a:spcAft>
              <a:buClrTx/>
              <a:buSzTx/>
              <a:buFontTx/>
              <a:buNone/>
              <a:defRPr/>
            </a:pPr>
            <a:r>
              <a:rPr kumimoji="1" lang="ja-JP" altLang="en-US" sz="1200" b="0" i="0" u="none" strike="noStrike" kern="1200" cap="none" spc="0" normalizeH="0" baseline="0" noProof="0" smtClean="0">
                <a:ln>
                  <a:noFill/>
                </a:ln>
                <a:solidFill>
                  <a:schemeClr val="tx1"/>
                </a:solidFill>
                <a:effectLst/>
                <a:uLnTx/>
                <a:uFillTx/>
                <a:latin typeface="Arial" panose="020B0604020202020204" pitchFamily="34" charset="0"/>
                <a:ea typeface="MS PMincho" panose="02020600040205080304" pitchFamily="18" charset="-128"/>
                <a:cs typeface="+mn-cs"/>
              </a:rPr>
              <a:t>第 </a:t>
            </a:r>
            <a:r>
              <a:rPr kumimoji="1" lang="en-US" altLang="ja-JP" sz="1200" b="0" i="0" u="none" strike="noStrike" kern="1200" cap="none" spc="0" normalizeH="0" baseline="0" noProof="0" smtClean="0">
                <a:ln>
                  <a:noFill/>
                </a:ln>
                <a:solidFill>
                  <a:schemeClr val="tx1"/>
                </a:solidFill>
                <a:effectLst/>
                <a:uLnTx/>
                <a:uFillTx/>
                <a:latin typeface="Arial" panose="020B0604020202020204" pitchFamily="34" charset="0"/>
                <a:ea typeface="MS PMincho" panose="02020600040205080304" pitchFamily="18" charset="-128"/>
                <a:cs typeface="+mn-cs"/>
              </a:rPr>
              <a:t>2 </a:t>
            </a:r>
            <a:r>
              <a:rPr kumimoji="1" lang="ja-JP" altLang="en-US" sz="1200" b="0" i="0" u="none" strike="noStrike" kern="1200" cap="none" spc="0" normalizeH="0" baseline="0" noProof="0" smtClean="0">
                <a:ln>
                  <a:noFill/>
                </a:ln>
                <a:solidFill>
                  <a:schemeClr val="tx1"/>
                </a:solidFill>
                <a:effectLst/>
                <a:uLnTx/>
                <a:uFillTx/>
                <a:latin typeface="Arial" panose="020B0604020202020204" pitchFamily="34" charset="0"/>
                <a:ea typeface="MS PMincho" panose="02020600040205080304" pitchFamily="18" charset="-128"/>
                <a:cs typeface="+mn-cs"/>
              </a:rPr>
              <a:t>レベル</a:t>
            </a:r>
          </a:p>
          <a:p>
            <a:pPr marL="914400" marR="0" lvl="2" indent="0" algn="l" defTabSz="914400" rtl="0" eaLnBrk="0" fontAlgn="base" latinLnBrk="0" hangingPunct="0">
              <a:lnSpc>
                <a:spcPct val="100000"/>
              </a:lnSpc>
              <a:spcBef>
                <a:spcPct val="30000"/>
              </a:spcBef>
              <a:spcAft>
                <a:spcPct val="0"/>
              </a:spcAft>
              <a:buClrTx/>
              <a:buSzTx/>
              <a:buFontTx/>
              <a:buNone/>
              <a:defRPr/>
            </a:pPr>
            <a:r>
              <a:rPr kumimoji="1" lang="ja-JP" altLang="en-US" sz="1200" b="0" i="0" u="none" strike="noStrike" kern="1200" cap="none" spc="0" normalizeH="0" baseline="0" noProof="0" smtClean="0">
                <a:ln>
                  <a:noFill/>
                </a:ln>
                <a:solidFill>
                  <a:schemeClr val="tx1"/>
                </a:solidFill>
                <a:effectLst/>
                <a:uLnTx/>
                <a:uFillTx/>
                <a:latin typeface="Arial" panose="020B0604020202020204" pitchFamily="34" charset="0"/>
                <a:ea typeface="MS PMincho" panose="02020600040205080304" pitchFamily="18" charset="-128"/>
                <a:cs typeface="+mn-cs"/>
              </a:rPr>
              <a:t>第 </a:t>
            </a:r>
            <a:r>
              <a:rPr kumimoji="1" lang="en-US" altLang="ja-JP" sz="1200" b="0" i="0" u="none" strike="noStrike" kern="1200" cap="none" spc="0" normalizeH="0" baseline="0" noProof="0" smtClean="0">
                <a:ln>
                  <a:noFill/>
                </a:ln>
                <a:solidFill>
                  <a:schemeClr val="tx1"/>
                </a:solidFill>
                <a:effectLst/>
                <a:uLnTx/>
                <a:uFillTx/>
                <a:latin typeface="Arial" panose="020B0604020202020204" pitchFamily="34" charset="0"/>
                <a:ea typeface="MS PMincho" panose="02020600040205080304" pitchFamily="18" charset="-128"/>
                <a:cs typeface="+mn-cs"/>
              </a:rPr>
              <a:t>3 </a:t>
            </a:r>
            <a:r>
              <a:rPr kumimoji="1" lang="ja-JP" altLang="en-US" sz="1200" b="0" i="0" u="none" strike="noStrike" kern="1200" cap="none" spc="0" normalizeH="0" baseline="0" noProof="0" smtClean="0">
                <a:ln>
                  <a:noFill/>
                </a:ln>
                <a:solidFill>
                  <a:schemeClr val="tx1"/>
                </a:solidFill>
                <a:effectLst/>
                <a:uLnTx/>
                <a:uFillTx/>
                <a:latin typeface="Arial" panose="020B0604020202020204" pitchFamily="34" charset="0"/>
                <a:ea typeface="MS PMincho" panose="02020600040205080304" pitchFamily="18" charset="-128"/>
                <a:cs typeface="+mn-cs"/>
              </a:rPr>
              <a:t>レベル</a:t>
            </a:r>
          </a:p>
          <a:p>
            <a:pPr marL="1371600" marR="0" lvl="3" indent="0" algn="l" defTabSz="914400" rtl="0" eaLnBrk="0" fontAlgn="base" latinLnBrk="0" hangingPunct="0">
              <a:lnSpc>
                <a:spcPct val="100000"/>
              </a:lnSpc>
              <a:spcBef>
                <a:spcPct val="30000"/>
              </a:spcBef>
              <a:spcAft>
                <a:spcPct val="0"/>
              </a:spcAft>
              <a:buClrTx/>
              <a:buSzTx/>
              <a:buFontTx/>
              <a:buNone/>
              <a:defRPr/>
            </a:pPr>
            <a:r>
              <a:rPr kumimoji="1" lang="ja-JP" altLang="en-US" sz="1200" b="0" i="0" u="none" strike="noStrike" kern="1200" cap="none" spc="0" normalizeH="0" baseline="0" noProof="0" smtClean="0">
                <a:ln>
                  <a:noFill/>
                </a:ln>
                <a:solidFill>
                  <a:schemeClr val="tx1"/>
                </a:solidFill>
                <a:effectLst/>
                <a:uLnTx/>
                <a:uFillTx/>
                <a:latin typeface="Arial" panose="020B0604020202020204" pitchFamily="34" charset="0"/>
                <a:ea typeface="MS PMincho" panose="02020600040205080304" pitchFamily="18" charset="-128"/>
                <a:cs typeface="+mn-cs"/>
              </a:rPr>
              <a:t>第 </a:t>
            </a:r>
            <a:r>
              <a:rPr kumimoji="1" lang="en-US" altLang="ja-JP" sz="1200" b="0" i="0" u="none" strike="noStrike" kern="1200" cap="none" spc="0" normalizeH="0" baseline="0" noProof="0" smtClean="0">
                <a:ln>
                  <a:noFill/>
                </a:ln>
                <a:solidFill>
                  <a:schemeClr val="tx1"/>
                </a:solidFill>
                <a:effectLst/>
                <a:uLnTx/>
                <a:uFillTx/>
                <a:latin typeface="Arial" panose="020B0604020202020204" pitchFamily="34" charset="0"/>
                <a:ea typeface="MS PMincho" panose="02020600040205080304" pitchFamily="18" charset="-128"/>
                <a:cs typeface="+mn-cs"/>
              </a:rPr>
              <a:t>4 </a:t>
            </a:r>
            <a:r>
              <a:rPr kumimoji="1" lang="ja-JP" altLang="en-US" sz="1200" b="0" i="0" u="none" strike="noStrike" kern="1200" cap="none" spc="0" normalizeH="0" baseline="0" noProof="0" smtClean="0">
                <a:ln>
                  <a:noFill/>
                </a:ln>
                <a:solidFill>
                  <a:schemeClr val="tx1"/>
                </a:solidFill>
                <a:effectLst/>
                <a:uLnTx/>
                <a:uFillTx/>
                <a:latin typeface="Arial" panose="020B0604020202020204" pitchFamily="34" charset="0"/>
                <a:ea typeface="MS PMincho" panose="02020600040205080304" pitchFamily="18" charset="-128"/>
                <a:cs typeface="+mn-cs"/>
              </a:rPr>
              <a:t>レベル</a:t>
            </a:r>
          </a:p>
          <a:p>
            <a:pPr marL="1828800" marR="0" lvl="4" indent="0" algn="l" defTabSz="914400" rtl="0" eaLnBrk="0" fontAlgn="base" latinLnBrk="0" hangingPunct="0">
              <a:lnSpc>
                <a:spcPct val="100000"/>
              </a:lnSpc>
              <a:spcBef>
                <a:spcPct val="30000"/>
              </a:spcBef>
              <a:spcAft>
                <a:spcPct val="0"/>
              </a:spcAft>
              <a:buClrTx/>
              <a:buSzTx/>
              <a:buFontTx/>
              <a:buNone/>
              <a:defRPr/>
            </a:pPr>
            <a:r>
              <a:rPr kumimoji="1" lang="ja-JP" altLang="en-US" sz="1200" b="0" i="0" u="none" strike="noStrike" kern="1200" cap="none" spc="0" normalizeH="0" baseline="0" noProof="0" smtClean="0">
                <a:ln>
                  <a:noFill/>
                </a:ln>
                <a:solidFill>
                  <a:schemeClr val="tx1"/>
                </a:solidFill>
                <a:effectLst/>
                <a:uLnTx/>
                <a:uFillTx/>
                <a:latin typeface="Arial" panose="020B0604020202020204" pitchFamily="34" charset="0"/>
                <a:ea typeface="MS PMincho" panose="02020600040205080304" pitchFamily="18" charset="-128"/>
                <a:cs typeface="+mn-cs"/>
              </a:rPr>
              <a:t>第 </a:t>
            </a:r>
            <a:r>
              <a:rPr kumimoji="1" lang="en-US" altLang="ja-JP" sz="1200" b="0" i="0" u="none" strike="noStrike" kern="1200" cap="none" spc="0" normalizeH="0" baseline="0" noProof="0" smtClean="0">
                <a:ln>
                  <a:noFill/>
                </a:ln>
                <a:solidFill>
                  <a:schemeClr val="tx1"/>
                </a:solidFill>
                <a:effectLst/>
                <a:uLnTx/>
                <a:uFillTx/>
                <a:latin typeface="Arial" panose="020B0604020202020204" pitchFamily="34" charset="0"/>
                <a:ea typeface="MS PMincho" panose="02020600040205080304" pitchFamily="18" charset="-128"/>
                <a:cs typeface="+mn-cs"/>
              </a:rPr>
              <a:t>5 </a:t>
            </a:r>
            <a:r>
              <a:rPr kumimoji="1" lang="ja-JP" altLang="en-US" sz="1200" b="0" i="0" u="none" strike="noStrike" kern="1200" cap="none" spc="0" normalizeH="0" baseline="0" noProof="0" smtClean="0">
                <a:ln>
                  <a:noFill/>
                </a:ln>
                <a:solidFill>
                  <a:schemeClr val="tx1"/>
                </a:solidFill>
                <a:effectLst/>
                <a:uLnTx/>
                <a:uFillTx/>
                <a:latin typeface="Arial" panose="020B0604020202020204" pitchFamily="34" charset="0"/>
                <a:ea typeface="MS PMincho" panose="02020600040205080304" pitchFamily="18" charset="-128"/>
                <a:cs typeface="+mn-cs"/>
              </a:rPr>
              <a:t>レベル</a:t>
            </a:r>
          </a:p>
        </p:txBody>
      </p:sp>
      <p:sp>
        <p:nvSpPr>
          <p:cNvPr id="17414" name="Rectangle 6"/>
          <p:cNvSpPr>
            <a:spLocks noGrp="1" noChangeArrowheads="1"/>
          </p:cNvSpPr>
          <p:nvPr>
            <p:ph type="ftr" sz="quarter" idx="4"/>
          </p:nvPr>
        </p:nvSpPr>
        <p:spPr bwMode="auto">
          <a:xfrm>
            <a:off x="0" y="9428163"/>
            <a:ext cx="2946400" cy="496888"/>
          </a:xfrm>
          <a:prstGeom prst="rect">
            <a:avLst/>
          </a:prstGeom>
          <a:noFill/>
          <a:ln w="9525">
            <a:noFill/>
            <a:miter lim="800000"/>
          </a:ln>
          <a:effectLst/>
        </p:spPr>
        <p:txBody>
          <a:bodyPr vert="horz" wrap="square" lIns="91440" tIns="45720" rIns="91440" bIns="45720" numCol="1" anchor="b" anchorCtr="0" compatLnSpc="1"/>
          <a:lstStyle>
            <a:lvl1pPr eaLnBrk="1" hangingPunct="1">
              <a:defRPr sz="1200">
                <a:ea typeface="MS PGothic" panose="020B0600070205080204" pitchFamily="34" charset="-128"/>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ja-JP" sz="1200" b="0" i="0" u="none" strike="noStrike" kern="1200" cap="none" spc="0" normalizeH="0" baseline="0" noProof="0" dirty="0">
              <a:ln>
                <a:noFill/>
              </a:ln>
              <a:solidFill>
                <a:schemeClr val="tx1"/>
              </a:solidFill>
              <a:effectLst/>
              <a:uLnTx/>
              <a:uFillTx/>
              <a:latin typeface="Arial" panose="020B0604020202020204" pitchFamily="34" charset="0"/>
              <a:ea typeface="MS PGothic" panose="020B0600070205080204" pitchFamily="34" charset="-128"/>
              <a:cs typeface="+mn-cs"/>
            </a:endParaRPr>
          </a:p>
        </p:txBody>
      </p:sp>
      <p:sp>
        <p:nvSpPr>
          <p:cNvPr id="17415" name="Rectangle 7"/>
          <p:cNvSpPr>
            <a:spLocks noGrp="1" noChangeArrowheads="1"/>
          </p:cNvSpPr>
          <p:nvPr>
            <p:ph type="sldNum" sz="quarter" idx="5"/>
          </p:nvPr>
        </p:nvSpPr>
        <p:spPr bwMode="auto">
          <a:xfrm>
            <a:off x="3849688" y="9428163"/>
            <a:ext cx="2946400" cy="496888"/>
          </a:xfrm>
          <a:prstGeom prst="rect">
            <a:avLst/>
          </a:prstGeom>
          <a:noFill/>
          <a:ln w="9525">
            <a:noFill/>
            <a:miter lim="800000"/>
          </a:ln>
          <a:effectLst/>
        </p:spPr>
        <p:txBody>
          <a:bodyPr vert="horz" wrap="square" lIns="91440" tIns="45720" rIns="91440" bIns="45720" numCol="1" anchor="b" anchorCtr="0" compatLnSpc="1"/>
          <a:lstStyle>
            <a:lvl1pPr algn="r" eaLnBrk="1" hangingPunct="1">
              <a:defRPr sz="1200">
                <a:ea typeface="MS PGothic" panose="020B0600070205080204" pitchFamily="34" charset="-128"/>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944553FD-EE6A-4CA8-964B-68DA07601D02}" type="slidenum">
              <a:rPr kumimoji="1" lang="en-US" altLang="ja-JP" sz="1200" b="0" i="0" u="none" strike="noStrike" kern="1200" cap="none" spc="0" normalizeH="0" baseline="0" noProof="0">
                <a:ln>
                  <a:noFill/>
                </a:ln>
                <a:solidFill>
                  <a:schemeClr val="tx1"/>
                </a:solidFill>
                <a:effectLst/>
                <a:uLnTx/>
                <a:uFillTx/>
                <a:latin typeface="Arial" panose="020B0604020202020204" pitchFamily="34" charset="0"/>
                <a:ea typeface="MS PGothic" panose="020B0600070205080204" pitchFamily="34" charset="-128"/>
                <a:cs typeface="+mn-cs"/>
              </a:rPr>
              <a:t>‹#›</a:t>
            </a:fld>
            <a:endParaRPr kumimoji="1" lang="en-US" altLang="ja-JP" sz="1200" b="0" i="0" u="none" strike="noStrike" kern="1200" cap="none" spc="0" normalizeH="0" baseline="0" noProof="0" dirty="0">
              <a:ln>
                <a:noFill/>
              </a:ln>
              <a:solidFill>
                <a:schemeClr val="tx1"/>
              </a:solidFill>
              <a:effectLst/>
              <a:uLnTx/>
              <a:uFillTx/>
              <a:latin typeface="Arial" panose="020B0604020202020204" pitchFamily="34" charset="0"/>
              <a:ea typeface="MS PGothic" panose="020B0600070205080204" pitchFamily="34" charset="-128"/>
              <a:cs typeface="+mn-cs"/>
            </a:endParaRPr>
          </a:p>
        </p:txBody>
      </p:sp>
    </p:spTree>
    <p:extLst>
      <p:ext uri="{BB962C8B-B14F-4D97-AF65-F5344CB8AC3E}">
        <p14:creationId xmlns:p14="http://schemas.microsoft.com/office/powerpoint/2010/main" val="1676390230"/>
      </p:ext>
    </p:extLst>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kumimoji="1" sz="1200" kern="1200">
        <a:solidFill>
          <a:schemeClr val="tx1"/>
        </a:solidFill>
        <a:latin typeface="Arial" panose="020B0604020202020204" pitchFamily="34" charset="0"/>
        <a:ea typeface="MS PMincho" panose="02020600040205080304" pitchFamily="18" charset="-128"/>
        <a:cs typeface="+mn-cs"/>
      </a:defRPr>
    </a:lvl1pPr>
    <a:lvl2pPr marL="457200" algn="l" rtl="0" eaLnBrk="0" fontAlgn="base" hangingPunct="0">
      <a:spcBef>
        <a:spcPct val="30000"/>
      </a:spcBef>
      <a:spcAft>
        <a:spcPct val="0"/>
      </a:spcAft>
      <a:defRPr kumimoji="1" sz="1200" kern="1200">
        <a:solidFill>
          <a:schemeClr val="tx1"/>
        </a:solidFill>
        <a:latin typeface="Arial" panose="020B0604020202020204" pitchFamily="34" charset="0"/>
        <a:ea typeface="MS PMincho" panose="02020600040205080304" pitchFamily="18" charset="-128"/>
        <a:cs typeface="+mn-cs"/>
      </a:defRPr>
    </a:lvl2pPr>
    <a:lvl3pPr marL="914400" algn="l" rtl="0" eaLnBrk="0" fontAlgn="base" hangingPunct="0">
      <a:spcBef>
        <a:spcPct val="30000"/>
      </a:spcBef>
      <a:spcAft>
        <a:spcPct val="0"/>
      </a:spcAft>
      <a:defRPr kumimoji="1" sz="1200" kern="1200">
        <a:solidFill>
          <a:schemeClr val="tx1"/>
        </a:solidFill>
        <a:latin typeface="Arial" panose="020B0604020202020204" pitchFamily="34" charset="0"/>
        <a:ea typeface="MS PMincho" panose="02020600040205080304" pitchFamily="18" charset="-128"/>
        <a:cs typeface="+mn-cs"/>
      </a:defRPr>
    </a:lvl3pPr>
    <a:lvl4pPr marL="1371600" algn="l" rtl="0" eaLnBrk="0" fontAlgn="base" hangingPunct="0">
      <a:spcBef>
        <a:spcPct val="30000"/>
      </a:spcBef>
      <a:spcAft>
        <a:spcPct val="0"/>
      </a:spcAft>
      <a:defRPr kumimoji="1" sz="1200" kern="1200">
        <a:solidFill>
          <a:schemeClr val="tx1"/>
        </a:solidFill>
        <a:latin typeface="Arial" panose="020B0604020202020204" pitchFamily="34" charset="0"/>
        <a:ea typeface="MS PMincho" panose="02020600040205080304" pitchFamily="18" charset="-128"/>
        <a:cs typeface="+mn-cs"/>
      </a:defRPr>
    </a:lvl4pPr>
    <a:lvl5pPr marL="1828800" algn="l" rtl="0" eaLnBrk="0" fontAlgn="base" hangingPunct="0">
      <a:spcBef>
        <a:spcPct val="30000"/>
      </a:spcBef>
      <a:spcAft>
        <a:spcPct val="0"/>
      </a:spcAft>
      <a:defRPr kumimoji="1" sz="1200" kern="1200">
        <a:solidFill>
          <a:schemeClr val="tx1"/>
        </a:solidFill>
        <a:latin typeface="Arial" panose="020B0604020202020204" pitchFamily="34" charset="0"/>
        <a:ea typeface="MS PMincho" panose="02020600040205080304" pitchFamily="18"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幻灯片图像占位符 1"/>
          <p:cNvSpPr>
            <a:spLocks noGrp="1" noRot="1" noChangeAspect="1" noTextEdit="1"/>
          </p:cNvSpPr>
          <p:nvPr>
            <p:ph type="sldImg"/>
          </p:nvPr>
        </p:nvSpPr>
        <p:spPr/>
      </p:sp>
      <p:sp>
        <p:nvSpPr>
          <p:cNvPr id="6147" name="备注占位符 2"/>
          <p:cNvSpPr>
            <a:spLocks noGrp="1"/>
          </p:cNvSpPr>
          <p:nvPr>
            <p:ph type="body" idx="1"/>
          </p:nvPr>
        </p:nvSpPr>
        <p:spPr/>
        <p:txBody>
          <a:bodyPr wrap="square" lIns="91440" tIns="45720" rIns="91440" bIns="45720" anchor="t"/>
          <a:lstStyle/>
          <a:p>
            <a:pPr lvl="0"/>
            <a:endParaRPr lang="zh-CN" altLang="en-US" dirty="0"/>
          </a:p>
        </p:txBody>
      </p:sp>
      <p:sp>
        <p:nvSpPr>
          <p:cNvPr id="6148" name="灯片编号占位符 3"/>
          <p:cNvSpPr txBox="1">
            <a:spLocks noGrp="1"/>
          </p:cNvSpPr>
          <p:nvPr>
            <p:ph type="sldNum" sz="quarter"/>
          </p:nvPr>
        </p:nvSpPr>
        <p:spPr>
          <a:xfrm>
            <a:off x="3849688" y="9428163"/>
            <a:ext cx="2946400" cy="496887"/>
          </a:xfrm>
          <a:prstGeom prst="rect">
            <a:avLst/>
          </a:prstGeom>
          <a:noFill/>
          <a:ln w="9525">
            <a:noFill/>
          </a:ln>
        </p:spPr>
        <p:txBody>
          <a:bodyPr anchor="b"/>
          <a:lstStyle/>
          <a:p>
            <a:pPr lvl="0" algn="r" eaLnBrk="1" hangingPunct="1"/>
            <a:fld id="{9A0DB2DC-4C9A-4742-B13C-FB6460FD3503}" type="slidenum">
              <a:rPr lang="en-US" altLang="ja-JP" sz="1200" dirty="0">
                <a:ea typeface="MS PGothic" panose="020B0600070205080204" pitchFamily="34" charset="-128"/>
              </a:rPr>
              <a:t>1</a:t>
            </a:fld>
            <a:endParaRPr lang="en-US" altLang="ja-JP" sz="1200" dirty="0">
              <a:ea typeface="MS PGothic" panose="020B0600070205080204" pitchFamily="34" charset="-128"/>
            </a:endParaRPr>
          </a:p>
        </p:txBody>
      </p:sp>
    </p:spTree>
    <p:extLst>
      <p:ext uri="{BB962C8B-B14F-4D97-AF65-F5344CB8AC3E}">
        <p14:creationId xmlns:p14="http://schemas.microsoft.com/office/powerpoint/2010/main" val="23961678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幻灯片图像占位符 1"/>
          <p:cNvSpPr>
            <a:spLocks noGrp="1" noRot="1" noChangeAspect="1" noTextEdit="1"/>
          </p:cNvSpPr>
          <p:nvPr>
            <p:ph type="sldImg"/>
          </p:nvPr>
        </p:nvSpPr>
        <p:spPr/>
      </p:sp>
      <p:sp>
        <p:nvSpPr>
          <p:cNvPr id="41987" name="备注占位符 2"/>
          <p:cNvSpPr>
            <a:spLocks noGrp="1"/>
          </p:cNvSpPr>
          <p:nvPr>
            <p:ph type="body" idx="1"/>
          </p:nvPr>
        </p:nvSpPr>
        <p:spPr/>
        <p:txBody>
          <a:bodyPr wrap="square" lIns="91440" tIns="45720" rIns="91440" bIns="45720" anchor="t"/>
          <a:lstStyle/>
          <a:p>
            <a:pPr lvl="0"/>
            <a:endParaRPr lang="zh-CN" altLang="en-US" dirty="0"/>
          </a:p>
        </p:txBody>
      </p:sp>
      <p:sp>
        <p:nvSpPr>
          <p:cNvPr id="41988" name="灯片编号占位符 3"/>
          <p:cNvSpPr txBox="1">
            <a:spLocks noGrp="1"/>
          </p:cNvSpPr>
          <p:nvPr>
            <p:ph type="sldNum" sz="quarter"/>
          </p:nvPr>
        </p:nvSpPr>
        <p:spPr>
          <a:xfrm>
            <a:off x="3849688" y="9428163"/>
            <a:ext cx="2946400" cy="496887"/>
          </a:xfrm>
          <a:prstGeom prst="rect">
            <a:avLst/>
          </a:prstGeom>
          <a:noFill/>
          <a:ln w="9525">
            <a:noFill/>
          </a:ln>
        </p:spPr>
        <p:txBody>
          <a:bodyPr anchor="b"/>
          <a:lstStyle/>
          <a:p>
            <a:pPr lvl="0" algn="r" eaLnBrk="1" hangingPunct="1"/>
            <a:fld id="{9A0DB2DC-4C9A-4742-B13C-FB6460FD3503}" type="slidenum">
              <a:rPr lang="en-US" altLang="ja-JP" sz="1200" dirty="0">
                <a:ea typeface="MS PGothic" panose="020B0600070205080204" pitchFamily="34" charset="-128"/>
              </a:rPr>
              <a:t>10</a:t>
            </a:fld>
            <a:endParaRPr lang="en-US" altLang="ja-JP" sz="1200" dirty="0">
              <a:ea typeface="MS PGothic" panose="020B0600070205080204" pitchFamily="34" charset="-128"/>
            </a:endParaRPr>
          </a:p>
        </p:txBody>
      </p:sp>
    </p:spTree>
    <p:extLst>
      <p:ext uri="{BB962C8B-B14F-4D97-AF65-F5344CB8AC3E}">
        <p14:creationId xmlns:p14="http://schemas.microsoft.com/office/powerpoint/2010/main" val="33479361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幻灯片图像占位符 1"/>
          <p:cNvSpPr>
            <a:spLocks noGrp="1" noRot="1" noChangeAspect="1" noTextEdit="1"/>
          </p:cNvSpPr>
          <p:nvPr>
            <p:ph type="sldImg"/>
          </p:nvPr>
        </p:nvSpPr>
        <p:spPr/>
      </p:sp>
      <p:sp>
        <p:nvSpPr>
          <p:cNvPr id="6147" name="备注占位符 2"/>
          <p:cNvSpPr>
            <a:spLocks noGrp="1"/>
          </p:cNvSpPr>
          <p:nvPr>
            <p:ph type="body" idx="1"/>
          </p:nvPr>
        </p:nvSpPr>
        <p:spPr/>
        <p:txBody>
          <a:bodyPr wrap="square" lIns="91440" tIns="45720" rIns="91440" bIns="45720" anchor="t"/>
          <a:lstStyle/>
          <a:p>
            <a:pPr lvl="0"/>
            <a:r>
              <a:rPr lang="en-US" altLang="zh-CN" dirty="0" smtClean="0"/>
              <a:t>Good afternoon everyone, thank you</a:t>
            </a:r>
            <a:r>
              <a:rPr lang="en-US" altLang="zh-CN" baseline="0" dirty="0" smtClean="0"/>
              <a:t> so much for attending my promotion report and it’s very appreciate for giving me second chance to share my experiences in the past few years in SRCB</a:t>
            </a:r>
            <a:endParaRPr lang="zh-CN" altLang="en-US" dirty="0"/>
          </a:p>
        </p:txBody>
      </p:sp>
      <p:sp>
        <p:nvSpPr>
          <p:cNvPr id="6148" name="灯片编号占位符 3"/>
          <p:cNvSpPr txBox="1">
            <a:spLocks noGrp="1"/>
          </p:cNvSpPr>
          <p:nvPr>
            <p:ph type="sldNum" sz="quarter"/>
          </p:nvPr>
        </p:nvSpPr>
        <p:spPr>
          <a:xfrm>
            <a:off x="3849688" y="9428163"/>
            <a:ext cx="2946400" cy="496887"/>
          </a:xfrm>
          <a:prstGeom prst="rect">
            <a:avLst/>
          </a:prstGeom>
          <a:noFill/>
          <a:ln w="9525">
            <a:noFill/>
          </a:ln>
        </p:spPr>
        <p:txBody>
          <a:bodyPr anchor="b"/>
          <a:lstStyle/>
          <a:p>
            <a:pPr lvl="0" algn="r" eaLnBrk="1" hangingPunct="1"/>
            <a:fld id="{9A0DB2DC-4C9A-4742-B13C-FB6460FD3503}" type="slidenum">
              <a:rPr lang="en-US" altLang="ja-JP" sz="1200" dirty="0">
                <a:ea typeface="MS PGothic" panose="020B0600070205080204" pitchFamily="34" charset="-128"/>
              </a:rPr>
              <a:t>11</a:t>
            </a:fld>
            <a:endParaRPr lang="en-US" altLang="ja-JP" sz="1200" dirty="0">
              <a:ea typeface="MS PGothic" panose="020B0600070205080204" pitchFamily="34" charset="-128"/>
            </a:endParaRPr>
          </a:p>
        </p:txBody>
      </p:sp>
    </p:spTree>
    <p:extLst>
      <p:ext uri="{BB962C8B-B14F-4D97-AF65-F5344CB8AC3E}">
        <p14:creationId xmlns:p14="http://schemas.microsoft.com/office/powerpoint/2010/main" val="23961678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幻灯片图像占位符 1"/>
          <p:cNvSpPr>
            <a:spLocks noGrp="1" noRot="1" noChangeAspect="1" noTextEdit="1"/>
          </p:cNvSpPr>
          <p:nvPr>
            <p:ph type="sldImg"/>
          </p:nvPr>
        </p:nvSpPr>
        <p:spPr/>
      </p:sp>
      <p:sp>
        <p:nvSpPr>
          <p:cNvPr id="8195" name="备注占位符 2"/>
          <p:cNvSpPr>
            <a:spLocks noGrp="1"/>
          </p:cNvSpPr>
          <p:nvPr>
            <p:ph type="body" idx="1"/>
          </p:nvPr>
        </p:nvSpPr>
        <p:spPr/>
        <p:txBody>
          <a:bodyPr wrap="square" lIns="91440" tIns="45720" rIns="91440" bIns="45720" anchor="t"/>
          <a:lstStyle/>
          <a:p>
            <a:pPr lvl="0"/>
            <a:r>
              <a:rPr lang="en-US" altLang="zh-CN" dirty="0" smtClean="0"/>
              <a:t>My</a:t>
            </a:r>
            <a:r>
              <a:rPr lang="en-US" altLang="zh-CN" baseline="0" dirty="0" smtClean="0"/>
              <a:t> report contain 3 parts: they are personal information, project involved ,and the last one is future and plan</a:t>
            </a:r>
            <a:endParaRPr lang="zh-CN" altLang="en-US" dirty="0"/>
          </a:p>
        </p:txBody>
      </p:sp>
      <p:sp>
        <p:nvSpPr>
          <p:cNvPr id="8196" name="灯片编号占位符 3"/>
          <p:cNvSpPr txBox="1">
            <a:spLocks noGrp="1"/>
          </p:cNvSpPr>
          <p:nvPr>
            <p:ph type="sldNum" sz="quarter"/>
          </p:nvPr>
        </p:nvSpPr>
        <p:spPr>
          <a:xfrm>
            <a:off x="3849688" y="9428163"/>
            <a:ext cx="2946400" cy="496887"/>
          </a:xfrm>
          <a:prstGeom prst="rect">
            <a:avLst/>
          </a:prstGeom>
          <a:noFill/>
          <a:ln w="9525">
            <a:noFill/>
          </a:ln>
        </p:spPr>
        <p:txBody>
          <a:bodyPr anchor="b"/>
          <a:lstStyle/>
          <a:p>
            <a:pPr lvl="0" algn="r" eaLnBrk="1" hangingPunct="1"/>
            <a:fld id="{9A0DB2DC-4C9A-4742-B13C-FB6460FD3503}" type="slidenum">
              <a:rPr lang="en-US" altLang="ja-JP" sz="1200" dirty="0">
                <a:ea typeface="MS PGothic" panose="020B0600070205080204" pitchFamily="34" charset="-128"/>
              </a:rPr>
              <a:t>12</a:t>
            </a:fld>
            <a:endParaRPr lang="en-US" altLang="ja-JP" sz="1200" dirty="0">
              <a:ea typeface="MS PGothic" panose="020B0600070205080204" pitchFamily="34" charset="-128"/>
            </a:endParaRPr>
          </a:p>
        </p:txBody>
      </p:sp>
    </p:spTree>
    <p:extLst>
      <p:ext uri="{BB962C8B-B14F-4D97-AF65-F5344CB8AC3E}">
        <p14:creationId xmlns:p14="http://schemas.microsoft.com/office/powerpoint/2010/main" val="13068692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幻灯片图像占位符 1"/>
          <p:cNvSpPr>
            <a:spLocks noGrp="1" noRot="1" noChangeAspect="1" noTextEdit="1"/>
          </p:cNvSpPr>
          <p:nvPr>
            <p:ph type="sldImg"/>
          </p:nvPr>
        </p:nvSpPr>
        <p:spPr/>
      </p:sp>
      <p:sp>
        <p:nvSpPr>
          <p:cNvPr id="8195" name="备注占位符 2"/>
          <p:cNvSpPr>
            <a:spLocks noGrp="1"/>
          </p:cNvSpPr>
          <p:nvPr>
            <p:ph type="body" idx="1"/>
          </p:nvPr>
        </p:nvSpPr>
        <p:spPr/>
        <p:txBody>
          <a:bodyPr wrap="square" lIns="91440" tIns="45720" rIns="91440" bIns="45720" anchor="t"/>
          <a:lstStyle/>
          <a:p>
            <a:pPr lvl="0"/>
            <a:endParaRPr lang="zh-CN" altLang="en-US" dirty="0"/>
          </a:p>
        </p:txBody>
      </p:sp>
      <p:sp>
        <p:nvSpPr>
          <p:cNvPr id="8196" name="灯片编号占位符 3"/>
          <p:cNvSpPr txBox="1">
            <a:spLocks noGrp="1"/>
          </p:cNvSpPr>
          <p:nvPr>
            <p:ph type="sldNum" sz="quarter"/>
          </p:nvPr>
        </p:nvSpPr>
        <p:spPr>
          <a:xfrm>
            <a:off x="3849688" y="9428163"/>
            <a:ext cx="2946400" cy="496887"/>
          </a:xfrm>
          <a:prstGeom prst="rect">
            <a:avLst/>
          </a:prstGeom>
          <a:noFill/>
          <a:ln w="9525">
            <a:noFill/>
          </a:ln>
        </p:spPr>
        <p:txBody>
          <a:bodyPr anchor="b"/>
          <a:lstStyle/>
          <a:p>
            <a:pPr lvl="0" algn="r" eaLnBrk="1" hangingPunct="1"/>
            <a:fld id="{9A0DB2DC-4C9A-4742-B13C-FB6460FD3503}" type="slidenum">
              <a:rPr lang="en-US" altLang="ja-JP" sz="1200" dirty="0">
                <a:ea typeface="MS PGothic" panose="020B0600070205080204" pitchFamily="34" charset="-128"/>
              </a:rPr>
              <a:t>13</a:t>
            </a:fld>
            <a:endParaRPr lang="en-US" altLang="ja-JP" sz="1200" dirty="0">
              <a:ea typeface="MS PGothic" panose="020B0600070205080204" pitchFamily="34" charset="-128"/>
            </a:endParaRPr>
          </a:p>
        </p:txBody>
      </p:sp>
    </p:spTree>
    <p:extLst>
      <p:ext uri="{BB962C8B-B14F-4D97-AF65-F5344CB8AC3E}">
        <p14:creationId xmlns:p14="http://schemas.microsoft.com/office/powerpoint/2010/main" val="13068692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latin typeface="Times New Roman" pitchFamily="18" charset="0"/>
                <a:cs typeface="Times New Roman" pitchFamily="18" charset="0"/>
              </a:rPr>
              <a:t>Today,</a:t>
            </a:r>
            <a:r>
              <a:rPr lang="en-US" altLang="zh-CN" baseline="0" dirty="0" smtClean="0">
                <a:latin typeface="Times New Roman" pitchFamily="18" charset="0"/>
                <a:cs typeface="Times New Roman" pitchFamily="18" charset="0"/>
              </a:rPr>
              <a:t> I want to apply for promotion from Assistant Researcher III to Deputy Researcher I.</a:t>
            </a:r>
          </a:p>
          <a:p>
            <a:r>
              <a:rPr lang="en-US" altLang="zh-CN" baseline="0" dirty="0" smtClean="0">
                <a:latin typeface="Times New Roman" pitchFamily="18" charset="0"/>
                <a:cs typeface="Times New Roman" pitchFamily="18" charset="0"/>
              </a:rPr>
              <a:t>I studied in Beihang University from 2005 to 2013.In this university, I get my bachelor’s degree and Master’s degree. </a:t>
            </a:r>
          </a:p>
          <a:p>
            <a:r>
              <a:rPr lang="en-US" altLang="zh-CN" baseline="0" dirty="0" smtClean="0">
                <a:latin typeface="Times New Roman" pitchFamily="18" charset="0"/>
                <a:cs typeface="Times New Roman" pitchFamily="18" charset="0"/>
              </a:rPr>
              <a:t>Then I joined CAXA, the largest industry software company as an engineer</a:t>
            </a:r>
            <a:r>
              <a:rPr lang="en-US" altLang="zh-CN" baseline="0" smtClean="0">
                <a:latin typeface="Times New Roman" pitchFamily="18" charset="0"/>
                <a:cs typeface="Times New Roman" pitchFamily="18" charset="0"/>
              </a:rPr>
              <a:t>. </a:t>
            </a:r>
          </a:p>
          <a:p>
            <a:r>
              <a:rPr lang="en-US" altLang="zh-CN" baseline="0" smtClean="0">
                <a:latin typeface="Times New Roman" pitchFamily="18" charset="0"/>
                <a:cs typeface="Times New Roman" pitchFamily="18" charset="0"/>
              </a:rPr>
              <a:t>In </a:t>
            </a:r>
            <a:r>
              <a:rPr lang="en-US" altLang="zh-CN" baseline="0" dirty="0" smtClean="0">
                <a:latin typeface="Times New Roman" pitchFamily="18" charset="0"/>
                <a:cs typeface="Times New Roman" pitchFamily="18" charset="0"/>
              </a:rPr>
              <a:t>2015, I worked in SRCB as an assistant researcher.</a:t>
            </a:r>
            <a:endParaRPr lang="zh-CN" altLang="en-US" dirty="0">
              <a:latin typeface="Times New Roman" pitchFamily="18" charset="0"/>
              <a:cs typeface="Times New Roman" pitchFamily="18" charset="0"/>
            </a:endParaRPr>
          </a:p>
        </p:txBody>
      </p:sp>
    </p:spTree>
    <p:extLst>
      <p:ext uri="{BB962C8B-B14F-4D97-AF65-F5344CB8AC3E}">
        <p14:creationId xmlns:p14="http://schemas.microsoft.com/office/powerpoint/2010/main" val="10017512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幻灯片图像占位符 1"/>
          <p:cNvSpPr>
            <a:spLocks noGrp="1" noRot="1" noChangeAspect="1" noTextEdit="1"/>
          </p:cNvSpPr>
          <p:nvPr>
            <p:ph type="sldImg"/>
          </p:nvPr>
        </p:nvSpPr>
        <p:spPr/>
      </p:sp>
      <p:sp>
        <p:nvSpPr>
          <p:cNvPr id="41987" name="备注占位符 2"/>
          <p:cNvSpPr>
            <a:spLocks noGrp="1"/>
          </p:cNvSpPr>
          <p:nvPr>
            <p:ph type="body" idx="1"/>
          </p:nvPr>
        </p:nvSpPr>
        <p:spPr/>
        <p:txBody>
          <a:bodyPr wrap="square" lIns="91440" tIns="45720" rIns="91440" bIns="45720" anchor="t"/>
          <a:lstStyle/>
          <a:p>
            <a:pPr lvl="0"/>
            <a:endParaRPr lang="zh-CN" altLang="en-US" dirty="0"/>
          </a:p>
        </p:txBody>
      </p:sp>
      <p:sp>
        <p:nvSpPr>
          <p:cNvPr id="41988" name="灯片编号占位符 3"/>
          <p:cNvSpPr txBox="1">
            <a:spLocks noGrp="1"/>
          </p:cNvSpPr>
          <p:nvPr>
            <p:ph type="sldNum" sz="quarter"/>
          </p:nvPr>
        </p:nvSpPr>
        <p:spPr>
          <a:xfrm>
            <a:off x="3849688" y="9428163"/>
            <a:ext cx="2946400" cy="496887"/>
          </a:xfrm>
          <a:prstGeom prst="rect">
            <a:avLst/>
          </a:prstGeom>
          <a:noFill/>
          <a:ln w="9525">
            <a:noFill/>
          </a:ln>
        </p:spPr>
        <p:txBody>
          <a:bodyPr anchor="b"/>
          <a:lstStyle/>
          <a:p>
            <a:pPr lvl="0" algn="r" eaLnBrk="1" hangingPunct="1"/>
            <a:fld id="{9A0DB2DC-4C9A-4742-B13C-FB6460FD3503}" type="slidenum">
              <a:rPr lang="en-US" altLang="ja-JP" sz="1200" dirty="0">
                <a:ea typeface="MS PGothic" panose="020B0600070205080204" pitchFamily="34" charset="-128"/>
              </a:rPr>
              <a:t>15</a:t>
            </a:fld>
            <a:endParaRPr lang="en-US" altLang="ja-JP" sz="1200" dirty="0">
              <a:ea typeface="MS PGothic" panose="020B0600070205080204" pitchFamily="34" charset="-128"/>
            </a:endParaRPr>
          </a:p>
        </p:txBody>
      </p:sp>
    </p:spTree>
    <p:extLst>
      <p:ext uri="{BB962C8B-B14F-4D97-AF65-F5344CB8AC3E}">
        <p14:creationId xmlns:p14="http://schemas.microsoft.com/office/powerpoint/2010/main" val="33479361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幻灯片图像占位符 1"/>
          <p:cNvSpPr>
            <a:spLocks noGrp="1" noRot="1" noChangeAspect="1" noTextEdit="1"/>
          </p:cNvSpPr>
          <p:nvPr>
            <p:ph type="sldImg"/>
          </p:nvPr>
        </p:nvSpPr>
        <p:spPr/>
      </p:sp>
      <p:sp>
        <p:nvSpPr>
          <p:cNvPr id="8195" name="备注占位符 2"/>
          <p:cNvSpPr>
            <a:spLocks noGrp="1"/>
          </p:cNvSpPr>
          <p:nvPr>
            <p:ph type="body" idx="1"/>
          </p:nvPr>
        </p:nvSpPr>
        <p:spPr/>
        <p:txBody>
          <a:bodyPr wrap="square" lIns="91440" tIns="45720" rIns="91440" bIns="45720" anchor="t"/>
          <a:lstStyle/>
          <a:p>
            <a:pPr lvl="0"/>
            <a:endParaRPr lang="zh-CN" altLang="en-US" dirty="0"/>
          </a:p>
        </p:txBody>
      </p:sp>
      <p:sp>
        <p:nvSpPr>
          <p:cNvPr id="8196" name="灯片编号占位符 3"/>
          <p:cNvSpPr txBox="1">
            <a:spLocks noGrp="1"/>
          </p:cNvSpPr>
          <p:nvPr>
            <p:ph type="sldNum" sz="quarter"/>
          </p:nvPr>
        </p:nvSpPr>
        <p:spPr>
          <a:xfrm>
            <a:off x="3849688" y="9428163"/>
            <a:ext cx="2946400" cy="496887"/>
          </a:xfrm>
          <a:prstGeom prst="rect">
            <a:avLst/>
          </a:prstGeom>
          <a:noFill/>
          <a:ln w="9525">
            <a:noFill/>
          </a:ln>
        </p:spPr>
        <p:txBody>
          <a:bodyPr anchor="b"/>
          <a:lstStyle/>
          <a:p>
            <a:pPr lvl="0" algn="r" eaLnBrk="1" hangingPunct="1"/>
            <a:fld id="{9A0DB2DC-4C9A-4742-B13C-FB6460FD3503}" type="slidenum">
              <a:rPr lang="en-US" altLang="ja-JP" sz="1200" dirty="0">
                <a:ea typeface="MS PGothic" panose="020B0600070205080204" pitchFamily="34" charset="-128"/>
              </a:rPr>
              <a:t>2</a:t>
            </a:fld>
            <a:endParaRPr lang="en-US" altLang="ja-JP" sz="1200" dirty="0">
              <a:ea typeface="MS PGothic" panose="020B0600070205080204" pitchFamily="34" charset="-128"/>
            </a:endParaRPr>
          </a:p>
        </p:txBody>
      </p:sp>
    </p:spTree>
    <p:extLst>
      <p:ext uri="{BB962C8B-B14F-4D97-AF65-F5344CB8AC3E}">
        <p14:creationId xmlns:p14="http://schemas.microsoft.com/office/powerpoint/2010/main" val="13068692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幻灯片图像占位符 1"/>
          <p:cNvSpPr>
            <a:spLocks noGrp="1" noRot="1" noChangeAspect="1" noTextEdit="1"/>
          </p:cNvSpPr>
          <p:nvPr>
            <p:ph type="sldImg"/>
          </p:nvPr>
        </p:nvSpPr>
        <p:spPr/>
      </p:sp>
      <p:sp>
        <p:nvSpPr>
          <p:cNvPr id="10243" name="备注占位符 2"/>
          <p:cNvSpPr>
            <a:spLocks noGrp="1"/>
          </p:cNvSpPr>
          <p:nvPr>
            <p:ph type="body" idx="1"/>
          </p:nvPr>
        </p:nvSpPr>
        <p:spPr/>
        <p:txBody>
          <a:bodyPr wrap="square" lIns="91440" tIns="45720" rIns="91440" bIns="45720" anchor="t"/>
          <a:lstStyle/>
          <a:p>
            <a:pPr lvl="0"/>
            <a:endParaRPr lang="zh-CN" altLang="en-US" dirty="0"/>
          </a:p>
        </p:txBody>
      </p:sp>
      <p:sp>
        <p:nvSpPr>
          <p:cNvPr id="10244" name="灯片编号占位符 3"/>
          <p:cNvSpPr txBox="1">
            <a:spLocks noGrp="1"/>
          </p:cNvSpPr>
          <p:nvPr>
            <p:ph type="sldNum" sz="quarter"/>
          </p:nvPr>
        </p:nvSpPr>
        <p:spPr>
          <a:xfrm>
            <a:off x="3849688" y="9428163"/>
            <a:ext cx="2946400" cy="496887"/>
          </a:xfrm>
          <a:prstGeom prst="rect">
            <a:avLst/>
          </a:prstGeom>
          <a:noFill/>
          <a:ln w="9525">
            <a:noFill/>
          </a:ln>
        </p:spPr>
        <p:txBody>
          <a:bodyPr anchor="b"/>
          <a:lstStyle/>
          <a:p>
            <a:pPr lvl="0" algn="r" eaLnBrk="1" hangingPunct="1"/>
            <a:fld id="{9A0DB2DC-4C9A-4742-B13C-FB6460FD3503}" type="slidenum">
              <a:rPr lang="en-US" altLang="ja-JP" sz="1200" dirty="0">
                <a:ea typeface="MS PGothic" panose="020B0600070205080204" pitchFamily="34" charset="-128"/>
              </a:rPr>
              <a:t>3</a:t>
            </a:fld>
            <a:endParaRPr lang="en-US" altLang="ja-JP" sz="1200" dirty="0">
              <a:ea typeface="MS PGothic" panose="020B0600070205080204" pitchFamily="34" charset="-128"/>
            </a:endParaRPr>
          </a:p>
        </p:txBody>
      </p:sp>
    </p:spTree>
    <p:extLst>
      <p:ext uri="{BB962C8B-B14F-4D97-AF65-F5344CB8AC3E}">
        <p14:creationId xmlns:p14="http://schemas.microsoft.com/office/powerpoint/2010/main" val="29001175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幻灯片图像占位符 1"/>
          <p:cNvSpPr>
            <a:spLocks noGrp="1" noRot="1" noChangeAspect="1" noTextEdit="1"/>
          </p:cNvSpPr>
          <p:nvPr>
            <p:ph type="sldImg"/>
          </p:nvPr>
        </p:nvSpPr>
        <p:spPr/>
      </p:sp>
      <p:sp>
        <p:nvSpPr>
          <p:cNvPr id="12291" name="备注占位符 2"/>
          <p:cNvSpPr>
            <a:spLocks noGrp="1"/>
          </p:cNvSpPr>
          <p:nvPr>
            <p:ph type="body" idx="1"/>
          </p:nvPr>
        </p:nvSpPr>
        <p:spPr/>
        <p:txBody>
          <a:bodyPr wrap="square" lIns="91440" tIns="45720" rIns="91440" bIns="45720" anchor="t"/>
          <a:lstStyle/>
          <a:p>
            <a:pPr lvl="0"/>
            <a:r>
              <a:rPr lang="en-US" altLang="zh-CN" dirty="0" smtClean="0"/>
              <a:t>2015</a:t>
            </a:r>
            <a:r>
              <a:rPr lang="zh-CN" altLang="en-US" dirty="0" smtClean="0"/>
              <a:t>年刚加入团队的时候，接触的就是这个项目。该项目的主体开发工作已经完成，为了尽快的融入团队，我完成了一个辅助功能的实现：利用第三方工具</a:t>
            </a:r>
            <a:r>
              <a:rPr lang="en-US" altLang="zh-CN" dirty="0" err="1" smtClean="0"/>
              <a:t>Inno</a:t>
            </a:r>
            <a:r>
              <a:rPr lang="en-US" altLang="zh-CN" baseline="0" dirty="0" smtClean="0"/>
              <a:t> Setup</a:t>
            </a:r>
            <a:r>
              <a:rPr lang="zh-CN" altLang="en-US" baseline="0" dirty="0" smtClean="0"/>
              <a:t>编写脚本代码，实现安装包功能。随后便是更具挑战性工作：进行一些高级的模块</a:t>
            </a:r>
            <a:r>
              <a:rPr lang="en-US" altLang="zh-CN" baseline="0" dirty="0" smtClean="0"/>
              <a:t>UI</a:t>
            </a:r>
            <a:r>
              <a:rPr lang="zh-CN" altLang="en-US" baseline="0" dirty="0" smtClean="0"/>
              <a:t>的实现，例如图像拖拽，选取等功能的实现，在这些功能的实现过程中，融入了团队的开发。在药盒项目的后续版本的开发过程中，逐步为程序加入高级功能，例如，数据库的引入，数据导入工具，连接线程池的管理与策略的设计与开发。并且，提出和实现了使用临时缩略图的方式解决了原程序的一个致命的缺陷：内存中临时数据量过大而导致的崩溃。之后，在该项目上做了一些</a:t>
            </a:r>
            <a:r>
              <a:rPr lang="en-US" altLang="zh-CN" baseline="0" dirty="0" smtClean="0"/>
              <a:t>C/S</a:t>
            </a:r>
            <a:r>
              <a:rPr lang="zh-CN" altLang="en-US" baseline="0" dirty="0" smtClean="0"/>
              <a:t>客户端的实现验证</a:t>
            </a:r>
            <a:endParaRPr lang="zh-CN" altLang="en-US" dirty="0"/>
          </a:p>
        </p:txBody>
      </p:sp>
      <p:sp>
        <p:nvSpPr>
          <p:cNvPr id="12292" name="灯片编号占位符 3"/>
          <p:cNvSpPr txBox="1">
            <a:spLocks noGrp="1"/>
          </p:cNvSpPr>
          <p:nvPr>
            <p:ph type="sldNum" sz="quarter"/>
          </p:nvPr>
        </p:nvSpPr>
        <p:spPr>
          <a:xfrm>
            <a:off x="3849688" y="9428163"/>
            <a:ext cx="2946400" cy="496887"/>
          </a:xfrm>
          <a:prstGeom prst="rect">
            <a:avLst/>
          </a:prstGeom>
          <a:noFill/>
          <a:ln w="9525">
            <a:noFill/>
          </a:ln>
        </p:spPr>
        <p:txBody>
          <a:bodyPr anchor="b"/>
          <a:lstStyle/>
          <a:p>
            <a:pPr lvl="0" algn="r" eaLnBrk="1" hangingPunct="1"/>
            <a:fld id="{9A0DB2DC-4C9A-4742-B13C-FB6460FD3503}" type="slidenum">
              <a:rPr lang="en-US" altLang="ja-JP" sz="1200" dirty="0">
                <a:ea typeface="MS PGothic" panose="020B0600070205080204" pitchFamily="34" charset="-128"/>
              </a:rPr>
              <a:t>4</a:t>
            </a:fld>
            <a:endParaRPr lang="en-US" altLang="ja-JP" sz="1200" dirty="0">
              <a:ea typeface="MS PGothic" panose="020B0600070205080204" pitchFamily="34" charset="-128"/>
            </a:endParaRPr>
          </a:p>
        </p:txBody>
      </p:sp>
    </p:spTree>
    <p:extLst>
      <p:ext uri="{BB962C8B-B14F-4D97-AF65-F5344CB8AC3E}">
        <p14:creationId xmlns:p14="http://schemas.microsoft.com/office/powerpoint/2010/main" val="18745097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幻灯片图像占位符 1"/>
          <p:cNvSpPr>
            <a:spLocks noGrp="1" noRot="1" noChangeAspect="1" noTextEdit="1"/>
          </p:cNvSpPr>
          <p:nvPr>
            <p:ph type="sldImg"/>
          </p:nvPr>
        </p:nvSpPr>
        <p:spPr/>
      </p:sp>
      <p:sp>
        <p:nvSpPr>
          <p:cNvPr id="12291" name="备注占位符 2"/>
          <p:cNvSpPr>
            <a:spLocks noGrp="1"/>
          </p:cNvSpPr>
          <p:nvPr>
            <p:ph type="body" idx="1"/>
          </p:nvPr>
        </p:nvSpPr>
        <p:spPr/>
        <p:txBody>
          <a:bodyPr wrap="square" lIns="91440" tIns="45720" rIns="91440" bIns="45720" anchor="t"/>
          <a:lstStyle/>
          <a:p>
            <a:pPr lvl="0"/>
            <a:r>
              <a:rPr lang="zh-CN" altLang="en-US" dirty="0" smtClean="0"/>
              <a:t>该项目主要是我和晓雪合作，她负责算法方面的实现，我负责的提供对外的软件接口。在进行开发的过程中，客户要求</a:t>
            </a:r>
            <a:r>
              <a:rPr lang="en-US" altLang="zh-CN" dirty="0" smtClean="0"/>
              <a:t>SDK</a:t>
            </a:r>
            <a:r>
              <a:rPr lang="zh-CN" altLang="en-US" dirty="0" smtClean="0"/>
              <a:t>必须执行在</a:t>
            </a:r>
            <a:r>
              <a:rPr lang="en-US" altLang="zh-CN" dirty="0" smtClean="0"/>
              <a:t>Unity3D</a:t>
            </a:r>
            <a:r>
              <a:rPr lang="zh-CN" altLang="en-US" dirty="0" smtClean="0"/>
              <a:t>中，而</a:t>
            </a:r>
            <a:r>
              <a:rPr lang="en-US" altLang="zh-CN" dirty="0" smtClean="0"/>
              <a:t>Kinect2</a:t>
            </a:r>
            <a:r>
              <a:rPr lang="zh-CN" altLang="en-US" baseline="0" dirty="0" smtClean="0"/>
              <a:t>不支持该环境。经过大量的探索验证之后，采用进程间通讯的方式，实现抠图算法与客户程序之间的通讯。该方法极大的降低了开发难度与成本。同时，也编制了参考实现与使用文档。</a:t>
            </a:r>
            <a:endParaRPr lang="zh-CN" altLang="en-US" dirty="0"/>
          </a:p>
        </p:txBody>
      </p:sp>
      <p:sp>
        <p:nvSpPr>
          <p:cNvPr id="12292" name="灯片编号占位符 3"/>
          <p:cNvSpPr txBox="1">
            <a:spLocks noGrp="1"/>
          </p:cNvSpPr>
          <p:nvPr>
            <p:ph type="sldNum" sz="quarter"/>
          </p:nvPr>
        </p:nvSpPr>
        <p:spPr>
          <a:xfrm>
            <a:off x="3849688" y="9428163"/>
            <a:ext cx="2946400" cy="496887"/>
          </a:xfrm>
          <a:prstGeom prst="rect">
            <a:avLst/>
          </a:prstGeom>
          <a:noFill/>
          <a:ln w="9525">
            <a:noFill/>
          </a:ln>
        </p:spPr>
        <p:txBody>
          <a:bodyPr anchor="b"/>
          <a:lstStyle/>
          <a:p>
            <a:pPr lvl="0" algn="r" eaLnBrk="1" hangingPunct="1"/>
            <a:fld id="{9A0DB2DC-4C9A-4742-B13C-FB6460FD3503}" type="slidenum">
              <a:rPr lang="en-US" altLang="ja-JP" sz="1200" dirty="0">
                <a:ea typeface="MS PGothic" panose="020B0600070205080204" pitchFamily="34" charset="-128"/>
              </a:rPr>
              <a:t>5</a:t>
            </a:fld>
            <a:endParaRPr lang="en-US" altLang="ja-JP" sz="1200" dirty="0">
              <a:ea typeface="MS PGothic" panose="020B0600070205080204" pitchFamily="34" charset="-128"/>
            </a:endParaRPr>
          </a:p>
        </p:txBody>
      </p:sp>
    </p:spTree>
    <p:extLst>
      <p:ext uri="{BB962C8B-B14F-4D97-AF65-F5344CB8AC3E}">
        <p14:creationId xmlns:p14="http://schemas.microsoft.com/office/powerpoint/2010/main" val="18745097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幻灯片图像占位符 1"/>
          <p:cNvSpPr>
            <a:spLocks noGrp="1" noRot="1" noChangeAspect="1" noTextEdit="1"/>
          </p:cNvSpPr>
          <p:nvPr>
            <p:ph type="sldImg"/>
          </p:nvPr>
        </p:nvSpPr>
        <p:spPr/>
      </p:sp>
      <p:sp>
        <p:nvSpPr>
          <p:cNvPr id="12291" name="备注占位符 2"/>
          <p:cNvSpPr>
            <a:spLocks noGrp="1"/>
          </p:cNvSpPr>
          <p:nvPr>
            <p:ph type="body" idx="1"/>
          </p:nvPr>
        </p:nvSpPr>
        <p:spPr/>
        <p:txBody>
          <a:bodyPr wrap="square" lIns="91440" tIns="45720" rIns="91440" bIns="45720" anchor="t"/>
          <a:lstStyle/>
          <a:p>
            <a:pPr lvl="0"/>
            <a:r>
              <a:rPr lang="zh-CN" altLang="en-US" dirty="0" smtClean="0"/>
              <a:t>这个项目是比较典型的“时间紧，系统生”的项目。从原始需求到产品完全的开发只有不到一个月的时间，而且之前完全没有接触过理光</a:t>
            </a:r>
            <a:r>
              <a:rPr lang="en-US" altLang="zh-CN" dirty="0" smtClean="0"/>
              <a:t>MFP</a:t>
            </a:r>
            <a:r>
              <a:rPr lang="zh-CN" altLang="en-US" dirty="0" smtClean="0"/>
              <a:t>打印机的开发的经验。在评估了项目需求后，我提出了使用</a:t>
            </a:r>
            <a:r>
              <a:rPr lang="en-US" altLang="zh-CN" dirty="0" smtClean="0"/>
              <a:t>FTP</a:t>
            </a:r>
            <a:r>
              <a:rPr lang="zh-CN" altLang="en-US" dirty="0" smtClean="0"/>
              <a:t>通讯的方式作为实现的基础，这样的方法对于一个不熟悉的系统足够的可靠。该项目中，我完成了</a:t>
            </a:r>
            <a:r>
              <a:rPr lang="en-US" altLang="zh-CN" dirty="0" smtClean="0"/>
              <a:t>FTP</a:t>
            </a:r>
            <a:r>
              <a:rPr lang="zh-CN" altLang="en-US" dirty="0" smtClean="0"/>
              <a:t>通讯模块的开发，为了提升交互的效果，对</a:t>
            </a:r>
            <a:r>
              <a:rPr lang="en-US" altLang="zh-CN" dirty="0" smtClean="0"/>
              <a:t>PC</a:t>
            </a:r>
            <a:r>
              <a:rPr lang="zh-CN" altLang="en-US" dirty="0" smtClean="0"/>
              <a:t>端的显示加入动画实现的效果，并且重新架构了整个</a:t>
            </a:r>
            <a:r>
              <a:rPr lang="en-US" altLang="zh-CN" dirty="0" smtClean="0"/>
              <a:t>PC</a:t>
            </a:r>
            <a:r>
              <a:rPr lang="zh-CN" altLang="en-US" dirty="0" smtClean="0"/>
              <a:t>程序，保证其运行的稳定性，做到了产品级的实现。最后，克服多重问题，在现场成功</a:t>
            </a:r>
            <a:r>
              <a:rPr lang="en-US" altLang="zh-CN" dirty="0" smtClean="0"/>
              <a:t>Demo</a:t>
            </a:r>
            <a:r>
              <a:rPr lang="zh-CN" altLang="en-US" dirty="0" smtClean="0"/>
              <a:t>并且获得一致好评。</a:t>
            </a:r>
            <a:endParaRPr lang="zh-CN" altLang="en-US" dirty="0"/>
          </a:p>
        </p:txBody>
      </p:sp>
      <p:sp>
        <p:nvSpPr>
          <p:cNvPr id="12292" name="灯片编号占位符 3"/>
          <p:cNvSpPr txBox="1">
            <a:spLocks noGrp="1"/>
          </p:cNvSpPr>
          <p:nvPr>
            <p:ph type="sldNum" sz="quarter"/>
          </p:nvPr>
        </p:nvSpPr>
        <p:spPr>
          <a:xfrm>
            <a:off x="3849688" y="9428163"/>
            <a:ext cx="2946400" cy="496887"/>
          </a:xfrm>
          <a:prstGeom prst="rect">
            <a:avLst/>
          </a:prstGeom>
          <a:noFill/>
          <a:ln w="9525">
            <a:noFill/>
          </a:ln>
        </p:spPr>
        <p:txBody>
          <a:bodyPr anchor="b"/>
          <a:lstStyle/>
          <a:p>
            <a:pPr lvl="0" algn="r" eaLnBrk="1" hangingPunct="1"/>
            <a:fld id="{9A0DB2DC-4C9A-4742-B13C-FB6460FD3503}" type="slidenum">
              <a:rPr lang="en-US" altLang="ja-JP" sz="1200" dirty="0">
                <a:ea typeface="MS PGothic" panose="020B0600070205080204" pitchFamily="34" charset="-128"/>
              </a:rPr>
              <a:t>6</a:t>
            </a:fld>
            <a:endParaRPr lang="en-US" altLang="ja-JP" sz="1200" dirty="0">
              <a:ea typeface="MS PGothic" panose="020B0600070205080204" pitchFamily="34" charset="-128"/>
            </a:endParaRPr>
          </a:p>
        </p:txBody>
      </p:sp>
    </p:spTree>
    <p:extLst>
      <p:ext uri="{BB962C8B-B14F-4D97-AF65-F5344CB8AC3E}">
        <p14:creationId xmlns:p14="http://schemas.microsoft.com/office/powerpoint/2010/main" val="18745097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幻灯片图像占位符 1"/>
          <p:cNvSpPr>
            <a:spLocks noGrp="1" noRot="1" noChangeAspect="1" noTextEdit="1"/>
          </p:cNvSpPr>
          <p:nvPr>
            <p:ph type="sldImg"/>
          </p:nvPr>
        </p:nvSpPr>
        <p:spPr/>
      </p:sp>
      <p:sp>
        <p:nvSpPr>
          <p:cNvPr id="12291" name="备注占位符 2"/>
          <p:cNvSpPr>
            <a:spLocks noGrp="1"/>
          </p:cNvSpPr>
          <p:nvPr>
            <p:ph type="body" idx="1"/>
          </p:nvPr>
        </p:nvSpPr>
        <p:spPr/>
        <p:txBody>
          <a:bodyPr wrap="square" lIns="91440" tIns="45720" rIns="91440" bIns="45720" anchor="t"/>
          <a:lstStyle/>
          <a:p>
            <a:pPr lvl="0"/>
            <a:r>
              <a:rPr lang="zh-CN" altLang="en-US" dirty="0" smtClean="0"/>
              <a:t>该项目经过了两个阶段：分别是可行性验证阶段和正式委托阶段。在可行性验证阶段，实现了网页端的跳转基本功能，获得日方的认可。在正式委托阶段，我同时也接手了项目管理的工作和软件设计、开发工作。在同中研院协调讨论之后，需要实现的功能分为了</a:t>
            </a:r>
            <a:r>
              <a:rPr lang="en-US" altLang="zh-CN" dirty="0" smtClean="0"/>
              <a:t>Preparation</a:t>
            </a:r>
            <a:r>
              <a:rPr lang="en-US" altLang="zh-CN" baseline="0" dirty="0" smtClean="0"/>
              <a:t> Tools</a:t>
            </a:r>
            <a:r>
              <a:rPr lang="zh-CN" altLang="en-US" baseline="0" dirty="0" smtClean="0"/>
              <a:t>（</a:t>
            </a:r>
            <a:r>
              <a:rPr lang="en-US" altLang="zh-CN" baseline="0" dirty="0" smtClean="0"/>
              <a:t>PC</a:t>
            </a:r>
            <a:r>
              <a:rPr lang="zh-CN" altLang="en-US" baseline="0" dirty="0" smtClean="0"/>
              <a:t>端程序）和</a:t>
            </a:r>
            <a:r>
              <a:rPr lang="en-US" altLang="zh-CN" baseline="0" dirty="0" smtClean="0"/>
              <a:t>Viewer</a:t>
            </a:r>
            <a:r>
              <a:rPr lang="zh-CN" altLang="en-US" baseline="0" dirty="0" smtClean="0"/>
              <a:t>（</a:t>
            </a:r>
            <a:r>
              <a:rPr lang="en-US" altLang="zh-CN" baseline="0" dirty="0" smtClean="0"/>
              <a:t>WEB</a:t>
            </a:r>
            <a:r>
              <a:rPr lang="zh-CN" altLang="en-US" baseline="0" dirty="0" smtClean="0"/>
              <a:t>应用）两个部分。基本上独立完成了两个部分，交由了中研院，目前项目已进入了维护阶段。这个项目开始，首次接触了项目管理的工作内容。</a:t>
            </a:r>
            <a:endParaRPr lang="zh-CN" altLang="en-US" dirty="0"/>
          </a:p>
        </p:txBody>
      </p:sp>
      <p:sp>
        <p:nvSpPr>
          <p:cNvPr id="12292" name="灯片编号占位符 3"/>
          <p:cNvSpPr txBox="1">
            <a:spLocks noGrp="1"/>
          </p:cNvSpPr>
          <p:nvPr>
            <p:ph type="sldNum" sz="quarter"/>
          </p:nvPr>
        </p:nvSpPr>
        <p:spPr>
          <a:xfrm>
            <a:off x="3849688" y="9428163"/>
            <a:ext cx="2946400" cy="496887"/>
          </a:xfrm>
          <a:prstGeom prst="rect">
            <a:avLst/>
          </a:prstGeom>
          <a:noFill/>
          <a:ln w="9525">
            <a:noFill/>
          </a:ln>
        </p:spPr>
        <p:txBody>
          <a:bodyPr anchor="b"/>
          <a:lstStyle/>
          <a:p>
            <a:pPr lvl="0" algn="r" eaLnBrk="1" hangingPunct="1"/>
            <a:fld id="{9A0DB2DC-4C9A-4742-B13C-FB6460FD3503}" type="slidenum">
              <a:rPr lang="en-US" altLang="ja-JP" sz="1200" dirty="0">
                <a:ea typeface="MS PGothic" panose="020B0600070205080204" pitchFamily="34" charset="-128"/>
              </a:rPr>
              <a:t>7</a:t>
            </a:fld>
            <a:endParaRPr lang="en-US" altLang="ja-JP" sz="1200" dirty="0">
              <a:ea typeface="MS PGothic" panose="020B0600070205080204" pitchFamily="34" charset="-128"/>
            </a:endParaRPr>
          </a:p>
        </p:txBody>
      </p:sp>
    </p:spTree>
    <p:extLst>
      <p:ext uri="{BB962C8B-B14F-4D97-AF65-F5344CB8AC3E}">
        <p14:creationId xmlns:p14="http://schemas.microsoft.com/office/powerpoint/2010/main" val="18745097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幻灯片图像占位符 1"/>
          <p:cNvSpPr>
            <a:spLocks noGrp="1" noRot="1" noChangeAspect="1" noTextEdit="1"/>
          </p:cNvSpPr>
          <p:nvPr>
            <p:ph type="sldImg"/>
          </p:nvPr>
        </p:nvSpPr>
        <p:spPr/>
      </p:sp>
      <p:sp>
        <p:nvSpPr>
          <p:cNvPr id="12291" name="备注占位符 2"/>
          <p:cNvSpPr>
            <a:spLocks noGrp="1"/>
          </p:cNvSpPr>
          <p:nvPr>
            <p:ph type="body" idx="1"/>
          </p:nvPr>
        </p:nvSpPr>
        <p:spPr/>
        <p:txBody>
          <a:bodyPr wrap="square" lIns="91440" tIns="45720" rIns="91440" bIns="45720" anchor="t"/>
          <a:lstStyle/>
          <a:p>
            <a:pPr lvl="0"/>
            <a:r>
              <a:rPr lang="zh-CN" altLang="en-US" dirty="0" smtClean="0"/>
              <a:t>在入职后的这段工作时间中，还辅助团队中的其它同事做了一些微小的工作。</a:t>
            </a:r>
            <a:endParaRPr lang="en-US" altLang="zh-CN" dirty="0" smtClean="0"/>
          </a:p>
          <a:p>
            <a:pPr lvl="0"/>
            <a:r>
              <a:rPr lang="en-US" altLang="zh-CN" dirty="0" smtClean="0"/>
              <a:t>1.SOP</a:t>
            </a:r>
            <a:r>
              <a:rPr lang="en-US" altLang="zh-CN" baseline="0" dirty="0" smtClean="0"/>
              <a:t> Prototype</a:t>
            </a:r>
            <a:r>
              <a:rPr lang="zh-CN" altLang="en-US" baseline="0" dirty="0" smtClean="0"/>
              <a:t>项目：辅助设计测试用例</a:t>
            </a:r>
            <a:endParaRPr lang="en-US" altLang="zh-CN" baseline="0" dirty="0" smtClean="0"/>
          </a:p>
          <a:p>
            <a:pPr lvl="0"/>
            <a:r>
              <a:rPr lang="en-US" altLang="zh-CN" baseline="0" dirty="0" smtClean="0"/>
              <a:t>2.Theta Image Transform SDK</a:t>
            </a:r>
            <a:r>
              <a:rPr lang="zh-CN" altLang="en-US" baseline="0" dirty="0" smtClean="0"/>
              <a:t>：参与部分的单元测试</a:t>
            </a:r>
            <a:endParaRPr lang="en-US" altLang="zh-CN" baseline="0" dirty="0" smtClean="0"/>
          </a:p>
          <a:p>
            <a:pPr lvl="0"/>
            <a:r>
              <a:rPr lang="en-US" altLang="zh-CN" baseline="0" dirty="0" smtClean="0"/>
              <a:t>3.LIVE Theta</a:t>
            </a:r>
            <a:r>
              <a:rPr lang="zh-CN" altLang="en-US" baseline="0" dirty="0" smtClean="0"/>
              <a:t>：参与早期的方案可行性设计与验证</a:t>
            </a:r>
            <a:endParaRPr lang="zh-CN" altLang="en-US" dirty="0"/>
          </a:p>
        </p:txBody>
      </p:sp>
      <p:sp>
        <p:nvSpPr>
          <p:cNvPr id="12292" name="灯片编号占位符 3"/>
          <p:cNvSpPr txBox="1">
            <a:spLocks noGrp="1"/>
          </p:cNvSpPr>
          <p:nvPr>
            <p:ph type="sldNum" sz="quarter"/>
          </p:nvPr>
        </p:nvSpPr>
        <p:spPr>
          <a:xfrm>
            <a:off x="3849688" y="9428163"/>
            <a:ext cx="2946400" cy="496887"/>
          </a:xfrm>
          <a:prstGeom prst="rect">
            <a:avLst/>
          </a:prstGeom>
          <a:noFill/>
          <a:ln w="9525">
            <a:noFill/>
          </a:ln>
        </p:spPr>
        <p:txBody>
          <a:bodyPr anchor="b"/>
          <a:lstStyle/>
          <a:p>
            <a:pPr lvl="0" algn="r" eaLnBrk="1" hangingPunct="1"/>
            <a:fld id="{9A0DB2DC-4C9A-4742-B13C-FB6460FD3503}" type="slidenum">
              <a:rPr lang="en-US" altLang="ja-JP" sz="1200" dirty="0">
                <a:ea typeface="MS PGothic" panose="020B0600070205080204" pitchFamily="34" charset="-128"/>
              </a:rPr>
              <a:t>8</a:t>
            </a:fld>
            <a:endParaRPr lang="en-US" altLang="ja-JP" sz="1200" dirty="0">
              <a:ea typeface="MS PGothic" panose="020B0600070205080204" pitchFamily="34" charset="-128"/>
            </a:endParaRPr>
          </a:p>
        </p:txBody>
      </p:sp>
    </p:spTree>
    <p:extLst>
      <p:ext uri="{BB962C8B-B14F-4D97-AF65-F5344CB8AC3E}">
        <p14:creationId xmlns:p14="http://schemas.microsoft.com/office/powerpoint/2010/main" val="18745097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幻灯片图像占位符 1"/>
          <p:cNvSpPr>
            <a:spLocks noGrp="1" noRot="1" noChangeAspect="1" noTextEdit="1"/>
          </p:cNvSpPr>
          <p:nvPr>
            <p:ph type="sldImg"/>
          </p:nvPr>
        </p:nvSpPr>
        <p:spPr/>
      </p:sp>
      <p:sp>
        <p:nvSpPr>
          <p:cNvPr id="12291" name="备注占位符 2"/>
          <p:cNvSpPr>
            <a:spLocks noGrp="1"/>
          </p:cNvSpPr>
          <p:nvPr>
            <p:ph type="body" idx="1"/>
          </p:nvPr>
        </p:nvSpPr>
        <p:spPr/>
        <p:txBody>
          <a:bodyPr wrap="square" lIns="91440" tIns="45720" rIns="91440" bIns="45720" anchor="t"/>
          <a:lstStyle/>
          <a:p>
            <a:pPr lvl="0"/>
            <a:r>
              <a:rPr lang="zh-CN" altLang="en-US" dirty="0" smtClean="0"/>
              <a:t>在</a:t>
            </a:r>
            <a:r>
              <a:rPr lang="en-US" altLang="zh-CN" dirty="0" smtClean="0"/>
              <a:t>SRCB</a:t>
            </a:r>
            <a:r>
              <a:rPr lang="zh-CN" altLang="en-US" dirty="0" smtClean="0"/>
              <a:t>两年多的时间，经历了多个项目，也触碰了很多方向。对自己未来的发展道路也比较明晰了。首先是对自己的核心业务能力进行深挖，拓宽。作为程序员，核心的业务能力就是软件工程能力。在深度上，我选择与</a:t>
            </a:r>
            <a:r>
              <a:rPr lang="en-US" altLang="zh-CN" dirty="0" smtClean="0"/>
              <a:t>SEB</a:t>
            </a:r>
            <a:r>
              <a:rPr lang="zh-CN" altLang="en-US" dirty="0" smtClean="0"/>
              <a:t>的发展步调一致，计划在视频相关技术上进行深挖深钻。在技术广度上，持续关注新出现的新技术，新工具，关注流行技术，包括机器学习，区块链等。</a:t>
            </a:r>
            <a:endParaRPr lang="zh-CN" altLang="en-US" dirty="0"/>
          </a:p>
        </p:txBody>
      </p:sp>
      <p:sp>
        <p:nvSpPr>
          <p:cNvPr id="12292" name="灯片编号占位符 3"/>
          <p:cNvSpPr txBox="1">
            <a:spLocks noGrp="1"/>
          </p:cNvSpPr>
          <p:nvPr>
            <p:ph type="sldNum" sz="quarter"/>
          </p:nvPr>
        </p:nvSpPr>
        <p:spPr>
          <a:xfrm>
            <a:off x="3849688" y="9428163"/>
            <a:ext cx="2946400" cy="496887"/>
          </a:xfrm>
          <a:prstGeom prst="rect">
            <a:avLst/>
          </a:prstGeom>
          <a:noFill/>
          <a:ln w="9525">
            <a:noFill/>
          </a:ln>
        </p:spPr>
        <p:txBody>
          <a:bodyPr anchor="b"/>
          <a:lstStyle/>
          <a:p>
            <a:pPr lvl="0" algn="r" eaLnBrk="1" hangingPunct="1"/>
            <a:fld id="{9A0DB2DC-4C9A-4742-B13C-FB6460FD3503}" type="slidenum">
              <a:rPr lang="en-US" altLang="ja-JP" sz="1200" dirty="0">
                <a:ea typeface="MS PGothic" panose="020B0600070205080204" pitchFamily="34" charset="-128"/>
              </a:rPr>
              <a:t>9</a:t>
            </a:fld>
            <a:endParaRPr lang="en-US" altLang="ja-JP" sz="1200" dirty="0">
              <a:ea typeface="MS PGothic" panose="020B0600070205080204" pitchFamily="34" charset="-128"/>
            </a:endParaRPr>
          </a:p>
        </p:txBody>
      </p:sp>
    </p:spTree>
    <p:extLst>
      <p:ext uri="{BB962C8B-B14F-4D97-AF65-F5344CB8AC3E}">
        <p14:creationId xmlns:p14="http://schemas.microsoft.com/office/powerpoint/2010/main" val="187450973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solidFill>
          <a:schemeClr val="bg1"/>
        </a:solidFill>
        <a:effectLst/>
      </p:bgPr>
    </p:bg>
    <p:spTree>
      <p:nvGrpSpPr>
        <p:cNvPr id="1" name=""/>
        <p:cNvGrpSpPr/>
        <p:nvPr/>
      </p:nvGrpSpPr>
      <p:grpSpPr>
        <a:xfrm>
          <a:off x="0" y="0"/>
          <a:ext cx="0" cy="0"/>
          <a:chOff x="0" y="0"/>
          <a:chExt cx="0" cy="0"/>
        </a:xfrm>
      </p:grpSpPr>
      <p:sp>
        <p:nvSpPr>
          <p:cNvPr id="12" name="Plaque 10"/>
          <p:cNvSpPr/>
          <p:nvPr/>
        </p:nvSpPr>
        <p:spPr>
          <a:xfrm>
            <a:off x="487363" y="476250"/>
            <a:ext cx="3384550" cy="3386138"/>
          </a:xfrm>
          <a:custGeom>
            <a:avLst/>
            <a:gdLst/>
            <a:ahLst/>
            <a:cxnLst/>
            <a:rect l="l" t="t" r="r" b="b"/>
            <a:pathLst>
              <a:path w="5164139" h="5167312">
                <a:moveTo>
                  <a:pt x="160633" y="0"/>
                </a:moveTo>
                <a:lnTo>
                  <a:pt x="4471692" y="0"/>
                </a:lnTo>
                <a:cubicBezTo>
                  <a:pt x="4560407" y="0"/>
                  <a:pt x="4632325" y="71918"/>
                  <a:pt x="4632325" y="160633"/>
                </a:cubicBezTo>
                <a:lnTo>
                  <a:pt x="4632325" y="4389438"/>
                </a:lnTo>
                <a:lnTo>
                  <a:pt x="4637047" y="4389438"/>
                </a:lnTo>
                <a:cubicBezTo>
                  <a:pt x="4637047" y="4430668"/>
                  <a:pt x="4670471" y="4464092"/>
                  <a:pt x="4711701" y="4464092"/>
                </a:cubicBezTo>
                <a:lnTo>
                  <a:pt x="4711701" y="4464579"/>
                </a:lnTo>
                <a:lnTo>
                  <a:pt x="5091727" y="4464579"/>
                </a:lnTo>
                <a:cubicBezTo>
                  <a:pt x="5131719" y="4464579"/>
                  <a:pt x="5164139" y="4496999"/>
                  <a:pt x="5164139" y="4536991"/>
                </a:cubicBezTo>
                <a:lnTo>
                  <a:pt x="5164139" y="5094900"/>
                </a:lnTo>
                <a:cubicBezTo>
                  <a:pt x="5164139" y="5134892"/>
                  <a:pt x="5131719" y="5167312"/>
                  <a:pt x="5091727" y="5167312"/>
                </a:cubicBezTo>
                <a:lnTo>
                  <a:pt x="4546518" y="5167312"/>
                </a:lnTo>
                <a:cubicBezTo>
                  <a:pt x="4506526" y="5167312"/>
                  <a:pt x="4474106" y="5134892"/>
                  <a:pt x="4474106" y="5094900"/>
                </a:cubicBezTo>
                <a:lnTo>
                  <a:pt x="4474106" y="4694237"/>
                </a:lnTo>
                <a:lnTo>
                  <a:pt x="4472030" y="4694237"/>
                </a:lnTo>
                <a:cubicBezTo>
                  <a:pt x="4472030" y="4663315"/>
                  <a:pt x="4453229" y="4636783"/>
                  <a:pt x="4426435" y="4625450"/>
                </a:cubicBezTo>
                <a:lnTo>
                  <a:pt x="4405445" y="4621212"/>
                </a:lnTo>
                <a:lnTo>
                  <a:pt x="160633" y="4621212"/>
                </a:lnTo>
                <a:cubicBezTo>
                  <a:pt x="71918" y="4621212"/>
                  <a:pt x="0" y="4549294"/>
                  <a:pt x="0" y="4460579"/>
                </a:cubicBezTo>
                <a:lnTo>
                  <a:pt x="0" y="160633"/>
                </a:lnTo>
                <a:cubicBezTo>
                  <a:pt x="0" y="71918"/>
                  <a:pt x="71918" y="0"/>
                  <a:pt x="160633" y="0"/>
                </a:cubicBezTo>
                <a:close/>
              </a:path>
            </a:pathLst>
          </a:custGeom>
          <a:solidFill>
            <a:srgbClr val="CF142B"/>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a:defRPr kumimoji="1" sz="1600">
                <a:solidFill>
                  <a:schemeClr val="tx1"/>
                </a:solidFill>
                <a:latin typeface="Arial" panose="020B0604020202020204" pitchFamily="34" charset="0"/>
                <a:ea typeface="宋体" panose="02010600030101010101" pitchFamily="2" charset="-122"/>
              </a:defRPr>
            </a:lvl1pPr>
            <a:lvl2pPr marL="742950" indent="-285750">
              <a:defRPr kumimoji="1" sz="1600">
                <a:solidFill>
                  <a:schemeClr val="tx1"/>
                </a:solidFill>
                <a:latin typeface="Arial" panose="020B0604020202020204" pitchFamily="34" charset="0"/>
                <a:ea typeface="宋体" panose="02010600030101010101" pitchFamily="2" charset="-122"/>
              </a:defRPr>
            </a:lvl2pPr>
            <a:lvl3pPr marL="1143000" indent="-228600">
              <a:defRPr kumimoji="1" sz="1600">
                <a:solidFill>
                  <a:schemeClr val="tx1"/>
                </a:solidFill>
                <a:latin typeface="Arial" panose="020B0604020202020204" pitchFamily="34" charset="0"/>
                <a:ea typeface="宋体" panose="02010600030101010101" pitchFamily="2" charset="-122"/>
              </a:defRPr>
            </a:lvl3pPr>
            <a:lvl4pPr marL="1600200" indent="-228600">
              <a:defRPr kumimoji="1" sz="1600">
                <a:solidFill>
                  <a:schemeClr val="tx1"/>
                </a:solidFill>
                <a:latin typeface="Arial" panose="020B0604020202020204" pitchFamily="34" charset="0"/>
                <a:ea typeface="宋体" panose="02010600030101010101" pitchFamily="2" charset="-122"/>
              </a:defRPr>
            </a:lvl4pPr>
            <a:lvl5pPr marL="2057400" indent="-228600">
              <a:defRPr kumimoji="1" sz="16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16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16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16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16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800" b="0" i="0" u="none" strike="noStrike" kern="1200" cap="none" spc="0" normalizeH="0" baseline="0" noProof="0" dirty="0" smtClean="0">
              <a:ln>
                <a:noFill/>
              </a:ln>
              <a:solidFill>
                <a:srgbClr val="FFFFFF"/>
              </a:solidFill>
              <a:effectLst/>
              <a:uLnTx/>
              <a:uFillTx/>
              <a:latin typeface="MS PGothic" panose="020B0600070205080204" pitchFamily="34" charset="-128"/>
              <a:ea typeface="MS PGothic" panose="020B0600070205080204" pitchFamily="34" charset="-128"/>
              <a:cs typeface="+mn-cs"/>
            </a:endParaRPr>
          </a:p>
        </p:txBody>
      </p:sp>
      <p:pic>
        <p:nvPicPr>
          <p:cNvPr id="2051" name="Picture 20" descr="C:\Documents and Settings\0041\デスクトップ\WORKS\2012\ricoh\ロゴ-PPT2000用\RICOH_LOGO.jpg"/>
          <p:cNvPicPr/>
          <p:nvPr/>
        </p:nvPicPr>
        <p:blipFill>
          <a:blip r:embed="rId2"/>
          <a:stretch>
            <a:fillRect/>
          </a:stretch>
        </p:blipFill>
        <p:spPr>
          <a:xfrm>
            <a:off x="7696200" y="477838"/>
            <a:ext cx="1760538" cy="603250"/>
          </a:xfrm>
          <a:prstGeom prst="rect">
            <a:avLst/>
          </a:prstGeom>
          <a:noFill/>
          <a:ln w="9525">
            <a:noFill/>
          </a:ln>
        </p:spPr>
      </p:pic>
      <p:sp>
        <p:nvSpPr>
          <p:cNvPr id="3074" name="Rectangle 2"/>
          <p:cNvSpPr>
            <a:spLocks noGrp="1" noChangeArrowheads="1"/>
          </p:cNvSpPr>
          <p:nvPr>
            <p:ph type="ctrTitle"/>
          </p:nvPr>
        </p:nvSpPr>
        <p:spPr>
          <a:xfrm>
            <a:off x="609600" y="622300"/>
            <a:ext cx="2803525" cy="2735263"/>
          </a:xfrm>
        </p:spPr>
        <p:txBody>
          <a:bodyPr/>
          <a:lstStyle>
            <a:lvl1pPr>
              <a:defRPr sz="3600" b="0">
                <a:solidFill>
                  <a:schemeClr val="bg1"/>
                </a:solidFill>
              </a:defRPr>
            </a:lvl1pPr>
          </a:lstStyle>
          <a:p>
            <a:r>
              <a:rPr lang="zh-CN" altLang="en-US" smtClean="0"/>
              <a:t>单击此处编辑母版标题样式</a:t>
            </a:r>
            <a:endParaRPr lang="en-US" altLang="ja-JP"/>
          </a:p>
        </p:txBody>
      </p:sp>
      <p:sp>
        <p:nvSpPr>
          <p:cNvPr id="3075" name="Rectangle 3"/>
          <p:cNvSpPr>
            <a:spLocks noGrp="1" noChangeArrowheads="1"/>
          </p:cNvSpPr>
          <p:nvPr>
            <p:ph type="subTitle" idx="1"/>
          </p:nvPr>
        </p:nvSpPr>
        <p:spPr>
          <a:xfrm>
            <a:off x="547688" y="4106863"/>
            <a:ext cx="3390900" cy="723900"/>
          </a:xfrm>
        </p:spPr>
        <p:txBody>
          <a:bodyPr/>
          <a:lstStyle>
            <a:lvl1pPr marL="0" indent="0">
              <a:buFont typeface="Wingdings" panose="05000000000000000000" pitchFamily="2" charset="2"/>
              <a:buNone/>
              <a:defRPr sz="1800">
                <a:solidFill>
                  <a:srgbClr val="CF142B"/>
                </a:solidFill>
              </a:defRPr>
            </a:lvl1pPr>
          </a:lstStyle>
          <a:p>
            <a:r>
              <a:rPr lang="zh-CN" altLang="en-US" smtClean="0"/>
              <a:t>单击此处编辑母版副标题样式</a:t>
            </a:r>
            <a:endParaRPr lang="en-US" altLang="ja-JP"/>
          </a:p>
        </p:txBody>
      </p:sp>
      <p:sp>
        <p:nvSpPr>
          <p:cNvPr id="14" name="Footer Placeholder 8"/>
          <p:cNvSpPr>
            <a:spLocks noGrp="1"/>
          </p:cNvSpPr>
          <p:nvPr>
            <p:ph type="ftr" sz="quarter" idx="3"/>
          </p:nvPr>
        </p:nvSpPr>
        <p:spPr>
          <a:xfrm>
            <a:off x="3503613" y="6356350"/>
            <a:ext cx="2897188" cy="365125"/>
          </a:xfrm>
          <a:prstGeom prst="rect">
            <a:avLst/>
          </a:prstGeom>
        </p:spPr>
        <p:txBody>
          <a:bodyPr vert="horz" wrap="square" lIns="91440" tIns="45720" rIns="91440" bIns="45720" numCol="1" anchor="ctr" anchorCtr="0" compatLnSpc="1"/>
          <a:lstStyle>
            <a:lvl1pPr>
              <a:defRPr/>
            </a:lvl1pPr>
          </a:lstStyle>
          <a:p>
            <a:pPr marL="0" marR="0" indent="0" defTabSz="914400" rtl="0" fontAlgn="base" latinLnBrk="0">
              <a:lnSpc>
                <a:spcPct val="100000"/>
              </a:lnSpc>
              <a:spcBef>
                <a:spcPct val="0"/>
              </a:spcBef>
              <a:spcAft>
                <a:spcPct val="0"/>
              </a:spcAft>
              <a:buClrTx/>
              <a:buSzTx/>
              <a:buFontTx/>
              <a:buNone/>
              <a:defRPr/>
            </a:pPr>
            <a:r>
              <a:rPr kumimoji="0" lang="en-GB" altLang="ja-JP" b="0" i="0" kern="1200" cap="none" spc="0" normalizeH="0" baseline="0" noProof="0" dirty="0">
                <a:latin typeface="Arial" panose="020B0604020202020204" pitchFamily="34" charset="0"/>
                <a:ea typeface="MS PGothic" panose="020B0600070205080204" pitchFamily="34" charset="-128"/>
                <a:cs typeface="+mn-cs"/>
              </a:rPr>
              <a:t>Version: [1.0] Internal  SRCB 3G </a:t>
            </a:r>
          </a:p>
        </p:txBody>
      </p:sp>
      <p:sp>
        <p:nvSpPr>
          <p:cNvPr id="15" name="Date Placeholder 18"/>
          <p:cNvSpPr>
            <a:spLocks noGrp="1"/>
          </p:cNvSpPr>
          <p:nvPr>
            <p:ph type="dt" sz="half" idx="2"/>
          </p:nvPr>
        </p:nvSpPr>
        <p:spPr>
          <a:xfrm>
            <a:off x="495300" y="6356350"/>
            <a:ext cx="2133600" cy="365125"/>
          </a:xfrm>
          <a:prstGeom prst="rect">
            <a:avLst/>
          </a:prstGeom>
        </p:spPr>
        <p:txBody>
          <a:bodyPr vert="horz" wrap="square" lIns="91440" tIns="45720" rIns="91440" bIns="45720" numCol="1" anchor="ctr" anchorCtr="0" compatLnSpc="1"/>
          <a:lstStyle>
            <a:lvl1pPr>
              <a:defRPr/>
            </a:lvl1pPr>
          </a:lstStyle>
          <a:p>
            <a:pPr marL="0" marR="0" indent="0" algn="l" defTabSz="914400" rtl="0" fontAlgn="base" latinLnBrk="0">
              <a:lnSpc>
                <a:spcPct val="100000"/>
              </a:lnSpc>
              <a:spcBef>
                <a:spcPct val="0"/>
              </a:spcBef>
              <a:spcAft>
                <a:spcPct val="0"/>
              </a:spcAft>
              <a:buClrTx/>
              <a:buSzTx/>
              <a:buFontTx/>
              <a:buNone/>
              <a:defRPr/>
            </a:pPr>
            <a:fld id="{B99A5DA5-E9C1-4775-AA50-C4C7EE048B41}" type="datetime1">
              <a:rPr kumimoji="0" lang="en-GB" altLang="zh-CN" b="0" i="0" kern="1200" cap="none" spc="0" normalizeH="0" baseline="0" noProof="0">
                <a:latin typeface="Arial" panose="020B0604020202020204" pitchFamily="34" charset="0"/>
                <a:ea typeface="MS PGothic" panose="020B0600070205080204" pitchFamily="34" charset="-128"/>
                <a:cs typeface="+mn-cs"/>
              </a:rPr>
              <a:t>07/03/2018</a:t>
            </a:fld>
            <a:endParaRPr kumimoji="0" lang="en-GB" altLang="ja-JP" b="0" i="0" kern="1200" cap="none" spc="0" normalizeH="0" baseline="0" noProof="0" dirty="0">
              <a:latin typeface="Arial" panose="020B0604020202020204" pitchFamily="34" charset="0"/>
              <a:ea typeface="MS PGothic" panose="020B0600070205080204" pitchFamily="34" charset="-128"/>
              <a:cs typeface="+mn-cs"/>
            </a:endParaRPr>
          </a:p>
        </p:txBody>
      </p:sp>
      <p:sp>
        <p:nvSpPr>
          <p:cNvPr id="16" name="Slide Number Placeholder 19"/>
          <p:cNvSpPr>
            <a:spLocks noGrp="1"/>
          </p:cNvSpPr>
          <p:nvPr>
            <p:ph type="sldNum" sz="quarter" idx="4"/>
          </p:nvPr>
        </p:nvSpPr>
        <p:spPr>
          <a:xfrm>
            <a:off x="6681788" y="6356350"/>
            <a:ext cx="2133600" cy="365125"/>
          </a:xfrm>
          <a:prstGeom prst="rect">
            <a:avLst/>
          </a:prstGeom>
        </p:spPr>
        <p:txBody>
          <a:bodyPr vert="horz" wrap="square" lIns="91440" tIns="45720" rIns="91440" bIns="45720" numCol="1" anchor="ctr" anchorCtr="0" compatLnSpc="1"/>
          <a:lstStyle>
            <a:lvl1pPr>
              <a:defRPr/>
            </a:lvl1pPr>
          </a:lstStyle>
          <a:p>
            <a:pPr marL="0" marR="0" indent="0" defTabSz="914400" rtl="0" fontAlgn="base" latinLnBrk="0">
              <a:lnSpc>
                <a:spcPct val="100000"/>
              </a:lnSpc>
              <a:spcBef>
                <a:spcPct val="0"/>
              </a:spcBef>
              <a:spcAft>
                <a:spcPct val="0"/>
              </a:spcAft>
              <a:buClrTx/>
              <a:buSzTx/>
              <a:buFontTx/>
              <a:buNone/>
              <a:defRPr/>
            </a:pPr>
            <a:fld id="{AC2E4DD5-EB84-4CB0-9D36-131EDEBB591C}" type="slidenum">
              <a:rPr kumimoji="0" lang="en-GB" altLang="ja-JP" b="0" i="0" kern="1200" cap="none" spc="0" normalizeH="0" baseline="0" noProof="0">
                <a:latin typeface="Arial" panose="020B0604020202020204" pitchFamily="34" charset="0"/>
                <a:ea typeface="MS PGothic" panose="020B0600070205080204" pitchFamily="34" charset="-128"/>
                <a:cs typeface="+mn-cs"/>
              </a:rPr>
              <a:t>‹#›</a:t>
            </a:fld>
            <a:endParaRPr kumimoji="0" lang="en-GB" altLang="ja-JP" b="0" i="0" kern="1200" cap="none" spc="0" normalizeH="0" baseline="0" noProof="0" dirty="0">
              <a:latin typeface="Arial" panose="020B0604020202020204" pitchFamily="34" charset="0"/>
              <a:ea typeface="MS PGothic" panose="020B0600070205080204" pitchFamily="34" charset="-128"/>
              <a:cs typeface="+mn-cs"/>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页脚占位符 3"/>
          <p:cNvSpPr>
            <a:spLocks noGrp="1"/>
          </p:cNvSpPr>
          <p:nvPr>
            <p:ph type="ftr" sz="quarter" idx="10"/>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GB" altLang="ja-JP" sz="6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rPr>
              <a:t>Version: [1.0] Internal  SRCB 3G </a:t>
            </a:r>
          </a:p>
        </p:txBody>
      </p:sp>
      <p:sp>
        <p:nvSpPr>
          <p:cNvPr id="5" name="日期占位符 4"/>
          <p:cNvSpPr>
            <a:spLocks noGrp="1"/>
          </p:cNvSpPr>
          <p:nvPr>
            <p:ph type="dt" sz="half" idx="11"/>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7004F6D2-68CB-427C-9526-D138BC817DAC}" type="datetime1">
              <a:rPr kumimoji="0" lang="en-GB" altLang="zh-CN" sz="6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rPr>
              <a:t>07/03/2018</a:t>
            </a:fld>
            <a:endParaRPr kumimoji="0" lang="en-GB" altLang="ja-JP" sz="6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7A216CD0-A87F-4305-B34D-CB85DDCA4797}" type="slidenum">
              <a:rPr kumimoji="0" lang="en-GB" altLang="ja-JP" sz="9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rPr>
              <a:t>‹#›</a:t>
            </a:fld>
            <a:endParaRPr kumimoji="0" lang="en-GB" altLang="ja-JP" sz="9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181850" y="333375"/>
            <a:ext cx="2228850" cy="579278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95300" y="333375"/>
            <a:ext cx="6534150" cy="579278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页脚占位符 3"/>
          <p:cNvSpPr>
            <a:spLocks noGrp="1"/>
          </p:cNvSpPr>
          <p:nvPr>
            <p:ph type="ftr" sz="quarter" idx="10"/>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GB" altLang="ja-JP" sz="6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rPr>
              <a:t>Version: [1.0] Internal  SRCB 3G </a:t>
            </a:r>
          </a:p>
        </p:txBody>
      </p:sp>
      <p:sp>
        <p:nvSpPr>
          <p:cNvPr id="5" name="日期占位符 4"/>
          <p:cNvSpPr>
            <a:spLocks noGrp="1"/>
          </p:cNvSpPr>
          <p:nvPr>
            <p:ph type="dt" sz="half" idx="11"/>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7004F6D2-68CB-427C-9526-D138BC817DAC}" type="datetime1">
              <a:rPr kumimoji="0" lang="en-GB" altLang="zh-CN" sz="6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rPr>
              <a:t>07/03/2018</a:t>
            </a:fld>
            <a:endParaRPr kumimoji="0" lang="en-GB" altLang="ja-JP" sz="6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7A216CD0-A87F-4305-B34D-CB85DDCA4797}" type="slidenum">
              <a:rPr kumimoji="0" lang="en-GB" altLang="ja-JP" sz="9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rPr>
              <a:t>‹#›</a:t>
            </a:fld>
            <a:endParaRPr kumimoji="0" lang="en-GB" altLang="ja-JP" sz="9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页脚占位符 3"/>
          <p:cNvSpPr>
            <a:spLocks noGrp="1"/>
          </p:cNvSpPr>
          <p:nvPr>
            <p:ph type="ftr" sz="quarter" idx="10"/>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GB" altLang="ja-JP" sz="6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rPr>
              <a:t>Version: [1.0] Internal  SRCB 3G </a:t>
            </a:r>
          </a:p>
        </p:txBody>
      </p:sp>
      <p:sp>
        <p:nvSpPr>
          <p:cNvPr id="5" name="日期占位符 4"/>
          <p:cNvSpPr>
            <a:spLocks noGrp="1"/>
          </p:cNvSpPr>
          <p:nvPr>
            <p:ph type="dt" sz="half" idx="11"/>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7004F6D2-68CB-427C-9526-D138BC817DAC}" type="datetime1">
              <a:rPr kumimoji="0" lang="en-GB" altLang="zh-CN" sz="6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rPr>
              <a:t>07/03/2018</a:t>
            </a:fld>
            <a:endParaRPr kumimoji="0" lang="en-GB" altLang="ja-JP" sz="6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7A216CD0-A87F-4305-B34D-CB85DDCA4797}" type="slidenum">
              <a:rPr kumimoji="0" lang="en-GB" altLang="ja-JP" sz="9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rPr>
              <a:t>‹#›</a:t>
            </a:fld>
            <a:endParaRPr kumimoji="0" lang="en-GB" altLang="ja-JP" sz="9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82638" y="4406900"/>
            <a:ext cx="8420100" cy="1362075"/>
          </a:xfrm>
        </p:spPr>
        <p:txBody>
          <a:bodyPr/>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82638" y="2906713"/>
            <a:ext cx="84201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页脚占位符 3"/>
          <p:cNvSpPr>
            <a:spLocks noGrp="1"/>
          </p:cNvSpPr>
          <p:nvPr>
            <p:ph type="ftr" sz="quarter" idx="10"/>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GB" altLang="ja-JP" sz="6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rPr>
              <a:t>Version: [1.0] Internal  SRCB 3G </a:t>
            </a:r>
          </a:p>
        </p:txBody>
      </p:sp>
      <p:sp>
        <p:nvSpPr>
          <p:cNvPr id="5" name="日期占位符 4"/>
          <p:cNvSpPr>
            <a:spLocks noGrp="1"/>
          </p:cNvSpPr>
          <p:nvPr>
            <p:ph type="dt" sz="half" idx="11"/>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7004F6D2-68CB-427C-9526-D138BC817DAC}" type="datetime1">
              <a:rPr kumimoji="0" lang="en-GB" altLang="zh-CN" sz="6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rPr>
              <a:t>07/03/2018</a:t>
            </a:fld>
            <a:endParaRPr kumimoji="0" lang="en-GB" altLang="ja-JP" sz="6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7A216CD0-A87F-4305-B34D-CB85DDCA4797}" type="slidenum">
              <a:rPr kumimoji="0" lang="en-GB" altLang="ja-JP" sz="9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rPr>
              <a:t>‹#›</a:t>
            </a:fld>
            <a:endParaRPr kumimoji="0" lang="en-GB" altLang="ja-JP" sz="9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95300" y="1600200"/>
            <a:ext cx="43815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5029200" y="1600200"/>
            <a:ext cx="43815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页脚占位符 4"/>
          <p:cNvSpPr>
            <a:spLocks noGrp="1"/>
          </p:cNvSpPr>
          <p:nvPr>
            <p:ph type="ftr" sz="quarter" idx="10"/>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GB" altLang="ja-JP" sz="6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rPr>
              <a:t>Version: [1.0] Internal  SRCB 3G </a:t>
            </a:r>
          </a:p>
        </p:txBody>
      </p:sp>
      <p:sp>
        <p:nvSpPr>
          <p:cNvPr id="6" name="日期占位符 5"/>
          <p:cNvSpPr>
            <a:spLocks noGrp="1"/>
          </p:cNvSpPr>
          <p:nvPr>
            <p:ph type="dt" sz="half" idx="11"/>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7004F6D2-68CB-427C-9526-D138BC817DAC}" type="datetime1">
              <a:rPr kumimoji="0" lang="en-GB" altLang="zh-CN" sz="6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rPr>
              <a:t>07/03/2018</a:t>
            </a:fld>
            <a:endParaRPr kumimoji="0" lang="en-GB" altLang="ja-JP" sz="6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7A216CD0-A87F-4305-B34D-CB85DDCA4797}" type="slidenum">
              <a:rPr kumimoji="0" lang="en-GB" altLang="ja-JP" sz="9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rPr>
              <a:t>‹#›</a:t>
            </a:fld>
            <a:endParaRPr kumimoji="0" lang="en-GB" altLang="ja-JP" sz="9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95300" y="274638"/>
            <a:ext cx="89154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95300" y="1535113"/>
            <a:ext cx="437673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95300" y="2174875"/>
            <a:ext cx="437673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5032375" y="1535113"/>
            <a:ext cx="437832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5032375" y="2174875"/>
            <a:ext cx="437832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页脚占位符 6"/>
          <p:cNvSpPr>
            <a:spLocks noGrp="1"/>
          </p:cNvSpPr>
          <p:nvPr>
            <p:ph type="ftr" sz="quarter" idx="10"/>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GB" altLang="ja-JP" sz="6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rPr>
              <a:t>Version: [1.0] Internal  SRCB 3G </a:t>
            </a:r>
          </a:p>
        </p:txBody>
      </p:sp>
      <p:sp>
        <p:nvSpPr>
          <p:cNvPr id="8" name="日期占位符 7"/>
          <p:cNvSpPr>
            <a:spLocks noGrp="1"/>
          </p:cNvSpPr>
          <p:nvPr>
            <p:ph type="dt" sz="half" idx="11"/>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7004F6D2-68CB-427C-9526-D138BC817DAC}" type="datetime1">
              <a:rPr kumimoji="0" lang="en-GB" altLang="zh-CN" sz="6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rPr>
              <a:t>07/03/2018</a:t>
            </a:fld>
            <a:endParaRPr kumimoji="0" lang="en-GB" altLang="ja-JP" sz="6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endParaRPr>
          </a:p>
        </p:txBody>
      </p:sp>
      <p:sp>
        <p:nvSpPr>
          <p:cNvPr id="9" name="灯片编号占位符 8"/>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7A216CD0-A87F-4305-B34D-CB85DDCA4797}" type="slidenum">
              <a:rPr kumimoji="0" lang="en-GB" altLang="ja-JP" sz="9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rPr>
              <a:t>‹#›</a:t>
            </a:fld>
            <a:endParaRPr kumimoji="0" lang="en-GB" altLang="ja-JP" sz="9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页脚占位符 2"/>
          <p:cNvSpPr>
            <a:spLocks noGrp="1"/>
          </p:cNvSpPr>
          <p:nvPr>
            <p:ph type="ftr" sz="quarter" idx="10"/>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GB" altLang="ja-JP" sz="6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rPr>
              <a:t>Version: [1.0] Internal  SRCB 3G </a:t>
            </a:r>
          </a:p>
        </p:txBody>
      </p:sp>
      <p:sp>
        <p:nvSpPr>
          <p:cNvPr id="4" name="日期占位符 3"/>
          <p:cNvSpPr>
            <a:spLocks noGrp="1"/>
          </p:cNvSpPr>
          <p:nvPr>
            <p:ph type="dt" sz="half" idx="11"/>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7004F6D2-68CB-427C-9526-D138BC817DAC}" type="datetime1">
              <a:rPr kumimoji="0" lang="en-GB" altLang="zh-CN" sz="6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rPr>
              <a:t>07/03/2018</a:t>
            </a:fld>
            <a:endParaRPr kumimoji="0" lang="en-GB" altLang="ja-JP" sz="6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endParaRPr>
          </a:p>
        </p:txBody>
      </p:sp>
      <p:sp>
        <p:nvSpPr>
          <p:cNvPr id="5" name="灯片编号占位符 4"/>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7A216CD0-A87F-4305-B34D-CB85DDCA4797}" type="slidenum">
              <a:rPr kumimoji="0" lang="en-GB" altLang="ja-JP" sz="9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rPr>
              <a:t>‹#›</a:t>
            </a:fld>
            <a:endParaRPr kumimoji="0" lang="en-GB" altLang="ja-JP" sz="9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p:cNvSpPr>
            <a:spLocks noGrp="1"/>
          </p:cNvSpPr>
          <p:nvPr>
            <p:ph type="ftr" sz="quarter" idx="10"/>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GB" altLang="ja-JP" sz="6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rPr>
              <a:t>Version: [1.0] Internal  SRCB 3G </a:t>
            </a:r>
          </a:p>
        </p:txBody>
      </p:sp>
      <p:sp>
        <p:nvSpPr>
          <p:cNvPr id="3" name="日期占位符 2"/>
          <p:cNvSpPr>
            <a:spLocks noGrp="1"/>
          </p:cNvSpPr>
          <p:nvPr>
            <p:ph type="dt" sz="half" idx="11"/>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7004F6D2-68CB-427C-9526-D138BC817DAC}" type="datetime1">
              <a:rPr kumimoji="0" lang="en-GB" altLang="zh-CN" sz="6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rPr>
              <a:t>07/03/2018</a:t>
            </a:fld>
            <a:endParaRPr kumimoji="0" lang="en-GB" altLang="ja-JP" sz="6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endParaRPr>
          </a:p>
        </p:txBody>
      </p:sp>
      <p:sp>
        <p:nvSpPr>
          <p:cNvPr id="4" name="灯片编号占位符 3"/>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7A216CD0-A87F-4305-B34D-CB85DDCA4797}" type="slidenum">
              <a:rPr kumimoji="0" lang="en-GB" altLang="ja-JP" sz="9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rPr>
              <a:t>‹#›</a:t>
            </a:fld>
            <a:endParaRPr kumimoji="0" lang="en-GB" altLang="ja-JP" sz="9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95300" y="273050"/>
            <a:ext cx="3259138"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873500" y="273050"/>
            <a:ext cx="553720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95300" y="1435100"/>
            <a:ext cx="3259138"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页脚占位符 4"/>
          <p:cNvSpPr>
            <a:spLocks noGrp="1"/>
          </p:cNvSpPr>
          <p:nvPr>
            <p:ph type="ftr" sz="quarter" idx="10"/>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GB" altLang="ja-JP" sz="6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rPr>
              <a:t>Version: [1.0] Internal  SRCB 3G </a:t>
            </a:r>
          </a:p>
        </p:txBody>
      </p:sp>
      <p:sp>
        <p:nvSpPr>
          <p:cNvPr id="6" name="日期占位符 5"/>
          <p:cNvSpPr>
            <a:spLocks noGrp="1"/>
          </p:cNvSpPr>
          <p:nvPr>
            <p:ph type="dt" sz="half" idx="11"/>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7004F6D2-68CB-427C-9526-D138BC817DAC}" type="datetime1">
              <a:rPr kumimoji="0" lang="en-GB" altLang="zh-CN" sz="6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rPr>
              <a:t>07/03/2018</a:t>
            </a:fld>
            <a:endParaRPr kumimoji="0" lang="en-GB" altLang="ja-JP" sz="6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7A216CD0-A87F-4305-B34D-CB85DDCA4797}" type="slidenum">
              <a:rPr kumimoji="0" lang="en-GB" altLang="ja-JP" sz="9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rPr>
              <a:t>‹#›</a:t>
            </a:fld>
            <a:endParaRPr kumimoji="0" lang="en-GB" altLang="ja-JP" sz="9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941513" y="4800600"/>
            <a:ext cx="59436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941513" y="612775"/>
            <a:ext cx="59436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457200" rtl="0" eaLnBrk="0" fontAlgn="base" latinLnBrk="0" hangingPunct="0">
              <a:lnSpc>
                <a:spcPct val="100000"/>
              </a:lnSpc>
              <a:spcBef>
                <a:spcPct val="20000"/>
              </a:spcBef>
              <a:spcAft>
                <a:spcPct val="0"/>
              </a:spcAft>
              <a:buClr>
                <a:srgbClr val="E6001F"/>
              </a:buClr>
              <a:buSzTx/>
              <a:buFont typeface="Wingdings" panose="05000000000000000000" pitchFamily="2" charset="2"/>
              <a:buNone/>
              <a:defRPr/>
            </a:pPr>
            <a:r>
              <a:rPr kumimoji="0" lang="zh-CN" altLang="en-US" sz="3200" b="0" i="0" u="none" strike="noStrike" kern="0" cap="none" spc="0" normalizeH="0" baseline="0" noProof="0" smtClean="0">
                <a:ln>
                  <a:noFill/>
                </a:ln>
                <a:solidFill>
                  <a:schemeClr val="tx1"/>
                </a:solidFill>
                <a:effectLst/>
                <a:uLnTx/>
                <a:uFillTx/>
                <a:latin typeface="MS PGothic" panose="020B0600070205080204" pitchFamily="34" charset="-128"/>
                <a:ea typeface="MS PGothic" panose="020B0600070205080204" pitchFamily="34" charset="-128"/>
                <a:cs typeface="+mn-cs"/>
              </a:rPr>
              <a:t>单击图标添加图片</a:t>
            </a:r>
            <a:endParaRPr kumimoji="0" lang="zh-CN" altLang="en-US" sz="3200" b="0" i="0" u="none" strike="noStrike" kern="0" cap="none" spc="0" normalizeH="0" baseline="0" noProof="0">
              <a:ln>
                <a:noFill/>
              </a:ln>
              <a:solidFill>
                <a:schemeClr val="tx1"/>
              </a:solidFill>
              <a:effectLst/>
              <a:uLnTx/>
              <a:uFillTx/>
              <a:latin typeface="MS PGothic" panose="020B0600070205080204" pitchFamily="34" charset="-128"/>
              <a:ea typeface="MS PGothic" panose="020B0600070205080204" pitchFamily="34" charset="-128"/>
              <a:cs typeface="+mn-cs"/>
            </a:endParaRPr>
          </a:p>
        </p:txBody>
      </p:sp>
      <p:sp>
        <p:nvSpPr>
          <p:cNvPr id="4" name="文本占位符 3"/>
          <p:cNvSpPr>
            <a:spLocks noGrp="1"/>
          </p:cNvSpPr>
          <p:nvPr>
            <p:ph type="body" sz="half" idx="2"/>
          </p:nvPr>
        </p:nvSpPr>
        <p:spPr>
          <a:xfrm>
            <a:off x="1941513" y="5367338"/>
            <a:ext cx="59436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页脚占位符 4"/>
          <p:cNvSpPr>
            <a:spLocks noGrp="1"/>
          </p:cNvSpPr>
          <p:nvPr>
            <p:ph type="ftr" sz="quarter" idx="10"/>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GB" altLang="ja-JP" sz="6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rPr>
              <a:t>Version: [1.0] Internal  SRCB 3G </a:t>
            </a:r>
          </a:p>
        </p:txBody>
      </p:sp>
      <p:sp>
        <p:nvSpPr>
          <p:cNvPr id="6" name="日期占位符 5"/>
          <p:cNvSpPr>
            <a:spLocks noGrp="1"/>
          </p:cNvSpPr>
          <p:nvPr>
            <p:ph type="dt" sz="half" idx="11"/>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7004F6D2-68CB-427C-9526-D138BC817DAC}" type="datetime1">
              <a:rPr kumimoji="0" lang="en-GB" altLang="zh-CN" sz="6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rPr>
              <a:t>07/03/2018</a:t>
            </a:fld>
            <a:endParaRPr kumimoji="0" lang="en-GB" altLang="ja-JP" sz="6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7A216CD0-A87F-4305-B34D-CB85DDCA4797}" type="slidenum">
              <a:rPr kumimoji="0" lang="en-GB" altLang="ja-JP" sz="9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rPr>
              <a:t>‹#›</a:t>
            </a:fld>
            <a:endParaRPr kumimoji="0" lang="en-GB" altLang="ja-JP" sz="9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2" descr="C:\Documents and Settings\0041\デスクトップ\WORKS\2012\ricoh\ロゴ-PPT2000用\RICOH_LOGO.jpg"/>
          <p:cNvPicPr/>
          <p:nvPr/>
        </p:nvPicPr>
        <p:blipFill>
          <a:blip r:embed="rId13"/>
          <a:stretch>
            <a:fillRect/>
          </a:stretch>
        </p:blipFill>
        <p:spPr>
          <a:xfrm>
            <a:off x="8054975" y="471488"/>
            <a:ext cx="1366838" cy="457200"/>
          </a:xfrm>
          <a:prstGeom prst="rect">
            <a:avLst/>
          </a:prstGeom>
          <a:noFill/>
          <a:ln w="9525">
            <a:noFill/>
          </a:ln>
        </p:spPr>
      </p:pic>
      <p:sp>
        <p:nvSpPr>
          <p:cNvPr id="1027" name="Rectangle 2"/>
          <p:cNvSpPr>
            <a:spLocks noGrp="1"/>
          </p:cNvSpPr>
          <p:nvPr>
            <p:ph type="title"/>
          </p:nvPr>
        </p:nvSpPr>
        <p:spPr>
          <a:xfrm>
            <a:off x="1209675" y="333375"/>
            <a:ext cx="6143625" cy="641350"/>
          </a:xfrm>
          <a:prstGeom prst="rect">
            <a:avLst/>
          </a:prstGeom>
          <a:noFill/>
          <a:ln w="9525">
            <a:noFill/>
          </a:ln>
        </p:spPr>
        <p:txBody>
          <a:bodyPr/>
          <a:lstStyle/>
          <a:p>
            <a:pPr lvl="0"/>
            <a:r>
              <a:rPr lang="en-US" altLang="ja-JP" dirty="0"/>
              <a:t>MS P</a:t>
            </a:r>
            <a:r>
              <a:rPr lang="ja-JP" altLang="en-US" dirty="0"/>
              <a:t>ゴシック ～</a:t>
            </a:r>
            <a:r>
              <a:rPr lang="en-US" altLang="ja-JP" dirty="0"/>
              <a:t>32pt Bold</a:t>
            </a:r>
          </a:p>
        </p:txBody>
      </p:sp>
      <p:sp>
        <p:nvSpPr>
          <p:cNvPr id="1028" name="Rectangle 3"/>
          <p:cNvSpPr>
            <a:spLocks noGrp="1"/>
          </p:cNvSpPr>
          <p:nvPr>
            <p:ph type="body" idx="1"/>
          </p:nvPr>
        </p:nvSpPr>
        <p:spPr>
          <a:xfrm>
            <a:off x="495300" y="1600200"/>
            <a:ext cx="8915400" cy="4525963"/>
          </a:xfrm>
          <a:prstGeom prst="rect">
            <a:avLst/>
          </a:prstGeom>
          <a:noFill/>
          <a:ln w="9525">
            <a:noFill/>
          </a:ln>
        </p:spPr>
        <p:txBody>
          <a:bodyPr/>
          <a:lstStyle/>
          <a:p>
            <a:pPr lvl="0"/>
            <a:r>
              <a:rPr lang="ja-JP" altLang="en-US" dirty="0"/>
              <a:t>第</a:t>
            </a:r>
            <a:r>
              <a:rPr lang="en-US" altLang="ja-JP" dirty="0"/>
              <a:t>1</a:t>
            </a:r>
            <a:r>
              <a:rPr lang="ja-JP" altLang="en-US" dirty="0"/>
              <a:t>レベル　フォントサイズ　</a:t>
            </a:r>
            <a:r>
              <a:rPr lang="en-US" altLang="ja-JP" dirty="0"/>
              <a:t>24</a:t>
            </a:r>
          </a:p>
          <a:p>
            <a:pPr lvl="1"/>
            <a:r>
              <a:rPr lang="ja-JP" altLang="en-US" dirty="0"/>
              <a:t>第</a:t>
            </a:r>
            <a:r>
              <a:rPr lang="en-US" altLang="ja-JP" dirty="0"/>
              <a:t>2</a:t>
            </a:r>
            <a:r>
              <a:rPr lang="ja-JP" altLang="en-US" dirty="0"/>
              <a:t>レベル　フォントサイズ　</a:t>
            </a:r>
            <a:r>
              <a:rPr lang="en-US" altLang="ja-JP" dirty="0"/>
              <a:t>20</a:t>
            </a:r>
          </a:p>
          <a:p>
            <a:pPr lvl="2"/>
            <a:r>
              <a:rPr lang="ja-JP" altLang="en-US" dirty="0"/>
              <a:t>第</a:t>
            </a:r>
            <a:r>
              <a:rPr lang="en-US" altLang="ja-JP" dirty="0"/>
              <a:t>3</a:t>
            </a:r>
            <a:r>
              <a:rPr lang="ja-JP" altLang="en-US" dirty="0"/>
              <a:t>レベル　フォントサイズ　</a:t>
            </a:r>
            <a:r>
              <a:rPr lang="en-US" altLang="ja-JP" dirty="0"/>
              <a:t>18</a:t>
            </a:r>
          </a:p>
          <a:p>
            <a:pPr lvl="3"/>
            <a:r>
              <a:rPr lang="ja-JP" altLang="en-US" dirty="0"/>
              <a:t>第</a:t>
            </a:r>
            <a:r>
              <a:rPr lang="en-US" altLang="ja-JP" dirty="0"/>
              <a:t>4</a:t>
            </a:r>
            <a:r>
              <a:rPr lang="ja-JP" altLang="en-US" dirty="0"/>
              <a:t>レベル　フォントサイズ　</a:t>
            </a:r>
            <a:r>
              <a:rPr lang="en-US" altLang="ja-JP" dirty="0"/>
              <a:t>16</a:t>
            </a:r>
          </a:p>
          <a:p>
            <a:pPr lvl="4"/>
            <a:r>
              <a:rPr lang="ja-JP" altLang="en-US" dirty="0"/>
              <a:t>第</a:t>
            </a:r>
            <a:r>
              <a:rPr lang="en-US" altLang="ja-JP" dirty="0"/>
              <a:t>5</a:t>
            </a:r>
            <a:r>
              <a:rPr lang="ja-JP" altLang="en-US" dirty="0"/>
              <a:t>レベル　フォントサイズ　</a:t>
            </a:r>
            <a:r>
              <a:rPr lang="en-US" altLang="ja-JP" dirty="0"/>
              <a:t>16</a:t>
            </a:r>
          </a:p>
          <a:p>
            <a:pPr lvl="2"/>
            <a:r>
              <a:rPr lang="ja-JP" altLang="en-US" dirty="0"/>
              <a:t>第</a:t>
            </a:r>
            <a:r>
              <a:rPr lang="en-US" altLang="ja-JP" dirty="0"/>
              <a:t>3</a:t>
            </a:r>
            <a:r>
              <a:rPr lang="ja-JP" altLang="en-US" dirty="0"/>
              <a:t>レベル　フォントサイズ　</a:t>
            </a:r>
            <a:r>
              <a:rPr lang="en-US" altLang="ja-JP" dirty="0"/>
              <a:t>18</a:t>
            </a:r>
          </a:p>
          <a:p>
            <a:pPr lvl="3"/>
            <a:r>
              <a:rPr lang="ja-JP" altLang="en-US" dirty="0"/>
              <a:t>第</a:t>
            </a:r>
            <a:r>
              <a:rPr lang="en-US" altLang="ja-JP" dirty="0"/>
              <a:t>4</a:t>
            </a:r>
            <a:r>
              <a:rPr lang="ja-JP" altLang="en-US" dirty="0"/>
              <a:t>レベル　フォントサイズ　</a:t>
            </a:r>
            <a:r>
              <a:rPr lang="en-US" altLang="ja-JP" dirty="0"/>
              <a:t>16</a:t>
            </a:r>
          </a:p>
          <a:p>
            <a:pPr lvl="4"/>
            <a:r>
              <a:rPr lang="ja-JP" altLang="en-US" dirty="0"/>
              <a:t>第</a:t>
            </a:r>
            <a:r>
              <a:rPr lang="en-US" altLang="ja-JP" dirty="0"/>
              <a:t>5</a:t>
            </a:r>
            <a:r>
              <a:rPr lang="ja-JP" altLang="en-US" dirty="0"/>
              <a:t>レベル　フォントサイズ　</a:t>
            </a:r>
            <a:r>
              <a:rPr lang="en-US" altLang="ja-JP" dirty="0"/>
              <a:t>16</a:t>
            </a:r>
          </a:p>
          <a:p>
            <a:pPr lvl="4"/>
            <a:r>
              <a:rPr lang="ja-JP" altLang="en-US" dirty="0"/>
              <a:t>第</a:t>
            </a:r>
            <a:r>
              <a:rPr lang="en-US" altLang="ja-JP" dirty="0"/>
              <a:t>5</a:t>
            </a:r>
            <a:r>
              <a:rPr lang="ja-JP" altLang="en-US" dirty="0"/>
              <a:t>レベル　フォントサイズ　</a:t>
            </a:r>
            <a:r>
              <a:rPr lang="en-US" altLang="ja-JP" dirty="0"/>
              <a:t>16</a:t>
            </a:r>
          </a:p>
          <a:p>
            <a:pPr lvl="4"/>
            <a:endParaRPr lang="en-US" altLang="ja-JP" dirty="0"/>
          </a:p>
          <a:p>
            <a:pPr lvl="0"/>
            <a:r>
              <a:rPr lang="ja-JP" altLang="en-US" dirty="0"/>
              <a:t>第</a:t>
            </a:r>
            <a:r>
              <a:rPr lang="en-US" altLang="ja-JP" dirty="0"/>
              <a:t>1</a:t>
            </a:r>
            <a:r>
              <a:rPr lang="ja-JP" altLang="en-US" dirty="0"/>
              <a:t>レベル　フォントサイズ　</a:t>
            </a:r>
            <a:r>
              <a:rPr lang="en-US" altLang="ja-JP" dirty="0"/>
              <a:t>24</a:t>
            </a:r>
          </a:p>
          <a:p>
            <a:pPr lvl="1"/>
            <a:r>
              <a:rPr lang="ja-JP" altLang="en-US" dirty="0"/>
              <a:t>第</a:t>
            </a:r>
            <a:r>
              <a:rPr lang="en-US" altLang="ja-JP" dirty="0"/>
              <a:t>2</a:t>
            </a:r>
            <a:r>
              <a:rPr lang="ja-JP" altLang="en-US" dirty="0"/>
              <a:t>レベル　フォントサイズ　</a:t>
            </a:r>
            <a:r>
              <a:rPr lang="en-US" altLang="ja-JP" dirty="0"/>
              <a:t>20</a:t>
            </a:r>
          </a:p>
        </p:txBody>
      </p:sp>
      <p:sp>
        <p:nvSpPr>
          <p:cNvPr id="9" name="Footer Placeholder 8"/>
          <p:cNvSpPr>
            <a:spLocks noGrp="1"/>
          </p:cNvSpPr>
          <p:nvPr>
            <p:ph type="ftr" sz="quarter" idx="3"/>
          </p:nvPr>
        </p:nvSpPr>
        <p:spPr>
          <a:xfrm>
            <a:off x="3503613" y="6356350"/>
            <a:ext cx="2897188" cy="365125"/>
          </a:xfrm>
          <a:prstGeom prst="rect">
            <a:avLst/>
          </a:prstGeom>
        </p:spPr>
        <p:txBody>
          <a:bodyPr vert="horz" wrap="square" lIns="91440" tIns="45720" rIns="91440" bIns="45720" numCol="1" anchor="ctr" anchorCtr="0" compatLnSpc="1"/>
          <a:lstStyle>
            <a:lvl1pPr algn="ctr" eaLnBrk="1" hangingPunct="1">
              <a:defRPr kumimoji="0" sz="600">
                <a:solidFill>
                  <a:srgbClr val="717171"/>
                </a:solidFill>
                <a:latin typeface="Arial" panose="020B0604020202020204" pitchFamily="34" charset="0"/>
                <a:ea typeface="MS PGothic" panose="020B0600070205080204" pitchFamily="34" charset="-128"/>
              </a:defRPr>
            </a:lvl1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GB" altLang="ja-JP" sz="6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rPr>
              <a:t>Version: [1.0] Internal  SRCB 3G </a:t>
            </a:r>
          </a:p>
        </p:txBody>
      </p:sp>
      <p:sp>
        <p:nvSpPr>
          <p:cNvPr id="10" name="Date Placeholder 18"/>
          <p:cNvSpPr>
            <a:spLocks noGrp="1"/>
          </p:cNvSpPr>
          <p:nvPr>
            <p:ph type="dt" sz="half" idx="2"/>
          </p:nvPr>
        </p:nvSpPr>
        <p:spPr>
          <a:xfrm>
            <a:off x="495300" y="6356350"/>
            <a:ext cx="2133600" cy="365125"/>
          </a:xfrm>
          <a:prstGeom prst="rect">
            <a:avLst/>
          </a:prstGeom>
        </p:spPr>
        <p:txBody>
          <a:bodyPr vert="horz" wrap="square" lIns="91440" tIns="45720" rIns="91440" bIns="45720" numCol="1" anchor="ctr" anchorCtr="0" compatLnSpc="1"/>
          <a:lstStyle>
            <a:lvl1pPr eaLnBrk="1" hangingPunct="1">
              <a:defRPr kumimoji="0" sz="600">
                <a:solidFill>
                  <a:srgbClr val="717171"/>
                </a:solidFill>
                <a:ea typeface="MS PGothic" panose="020B0600070205080204" pitchFamily="34" charset="-128"/>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7004F6D2-68CB-427C-9526-D138BC817DAC}" type="datetime1">
              <a:rPr kumimoji="0" lang="en-GB" altLang="zh-CN" sz="6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rPr>
              <a:t>07/03/2018</a:t>
            </a:fld>
            <a:endParaRPr kumimoji="0" lang="en-GB" altLang="ja-JP" sz="6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endParaRPr>
          </a:p>
        </p:txBody>
      </p:sp>
      <p:sp>
        <p:nvSpPr>
          <p:cNvPr id="11" name="Slide Number Placeholder 19"/>
          <p:cNvSpPr>
            <a:spLocks noGrp="1"/>
          </p:cNvSpPr>
          <p:nvPr>
            <p:ph type="sldNum" sz="quarter" idx="4"/>
          </p:nvPr>
        </p:nvSpPr>
        <p:spPr>
          <a:xfrm>
            <a:off x="6681788" y="6356350"/>
            <a:ext cx="2133600" cy="365125"/>
          </a:xfrm>
          <a:prstGeom prst="rect">
            <a:avLst/>
          </a:prstGeom>
        </p:spPr>
        <p:txBody>
          <a:bodyPr vert="horz" wrap="square" lIns="91440" tIns="45720" rIns="91440" bIns="45720" numCol="1" anchor="ctr" anchorCtr="0" compatLnSpc="1"/>
          <a:lstStyle>
            <a:lvl1pPr algn="r" eaLnBrk="1" hangingPunct="1">
              <a:defRPr kumimoji="0" sz="900">
                <a:solidFill>
                  <a:srgbClr val="717171"/>
                </a:solidFill>
                <a:ea typeface="MS PGothic" panose="020B0600070205080204" pitchFamily="34" charset="-128"/>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7A216CD0-A87F-4305-B34D-CB85DDCA4797}" type="slidenum">
              <a:rPr kumimoji="0" lang="en-GB" altLang="ja-JP" sz="9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rPr>
              <a:t>‹#›</a:t>
            </a:fld>
            <a:endParaRPr kumimoji="0" lang="en-GB" altLang="ja-JP" sz="9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endParaRPr>
          </a:p>
        </p:txBody>
      </p:sp>
      <p:cxnSp>
        <p:nvCxnSpPr>
          <p:cNvPr id="1032" name="直線コネクタ 4"/>
          <p:cNvCxnSpPr/>
          <p:nvPr/>
        </p:nvCxnSpPr>
        <p:spPr>
          <a:xfrm>
            <a:off x="504825" y="1212850"/>
            <a:ext cx="8913813" cy="0"/>
          </a:xfrm>
          <a:prstGeom prst="line">
            <a:avLst/>
          </a:prstGeom>
          <a:ln w="25400" cap="flat" cmpd="sng">
            <a:solidFill>
              <a:srgbClr val="CF142B"/>
            </a:solidFill>
            <a:prstDash val="solid"/>
            <a:headEnd type="none" w="med" len="med"/>
            <a:tailEnd type="none" w="med" len="med"/>
          </a:ln>
        </p:spPr>
      </p:cxnSp>
      <p:sp>
        <p:nvSpPr>
          <p:cNvPr id="1033" name="Plaque 10"/>
          <p:cNvSpPr/>
          <p:nvPr/>
        </p:nvSpPr>
        <p:spPr>
          <a:xfrm>
            <a:off x="539750" y="476250"/>
            <a:ext cx="441325" cy="442913"/>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rect l="0" t="0" r="0" b="0"/>
            <a:pathLst>
              <a:path w="5164139" h="5167312">
                <a:moveTo>
                  <a:pt x="160633" y="0"/>
                </a:moveTo>
                <a:lnTo>
                  <a:pt x="4471692" y="0"/>
                </a:lnTo>
                <a:cubicBezTo>
                  <a:pt x="4560407" y="0"/>
                  <a:pt x="4632325" y="71918"/>
                  <a:pt x="4632325" y="160633"/>
                </a:cubicBezTo>
                <a:lnTo>
                  <a:pt x="4632325" y="4389438"/>
                </a:lnTo>
                <a:lnTo>
                  <a:pt x="4637047" y="4389438"/>
                </a:lnTo>
                <a:cubicBezTo>
                  <a:pt x="4637047" y="4430668"/>
                  <a:pt x="4670471" y="4464092"/>
                  <a:pt x="4711701" y="4464092"/>
                </a:cubicBezTo>
                <a:lnTo>
                  <a:pt x="4711701" y="4464579"/>
                </a:lnTo>
                <a:lnTo>
                  <a:pt x="5091727" y="4464579"/>
                </a:lnTo>
                <a:cubicBezTo>
                  <a:pt x="5131719" y="4464579"/>
                  <a:pt x="5164139" y="4496999"/>
                  <a:pt x="5164139" y="4536991"/>
                </a:cubicBezTo>
                <a:lnTo>
                  <a:pt x="5164139" y="5094900"/>
                </a:lnTo>
                <a:cubicBezTo>
                  <a:pt x="5164139" y="5134892"/>
                  <a:pt x="5131719" y="5167312"/>
                  <a:pt x="5091727" y="5167312"/>
                </a:cubicBezTo>
                <a:lnTo>
                  <a:pt x="4546518" y="5167312"/>
                </a:lnTo>
                <a:cubicBezTo>
                  <a:pt x="4506526" y="5167312"/>
                  <a:pt x="4474106" y="5134892"/>
                  <a:pt x="4474106" y="5094900"/>
                </a:cubicBezTo>
                <a:lnTo>
                  <a:pt x="4474106" y="4694237"/>
                </a:lnTo>
                <a:lnTo>
                  <a:pt x="4472030" y="4694237"/>
                </a:lnTo>
                <a:cubicBezTo>
                  <a:pt x="4472030" y="4663315"/>
                  <a:pt x="4453229" y="4636783"/>
                  <a:pt x="4426435" y="4625450"/>
                </a:cubicBezTo>
                <a:lnTo>
                  <a:pt x="4405445" y="4621212"/>
                </a:lnTo>
                <a:lnTo>
                  <a:pt x="160633" y="4621212"/>
                </a:lnTo>
                <a:cubicBezTo>
                  <a:pt x="71918" y="4621212"/>
                  <a:pt x="0" y="4549294"/>
                  <a:pt x="0" y="4460579"/>
                </a:cubicBezTo>
                <a:lnTo>
                  <a:pt x="0" y="160633"/>
                </a:lnTo>
                <a:cubicBezTo>
                  <a:pt x="0" y="71918"/>
                  <a:pt x="71918" y="0"/>
                  <a:pt x="160633" y="0"/>
                </a:cubicBezTo>
                <a:close/>
              </a:path>
            </a:pathLst>
          </a:custGeom>
          <a:solidFill>
            <a:srgbClr val="CF142B">
              <a:alpha val="100000"/>
            </a:srgbClr>
          </a:solidFill>
          <a:ln w="9525">
            <a:noFill/>
          </a:ln>
        </p:spPr>
        <p:txBody>
          <a:bodyPr/>
          <a:lstStyle/>
          <a:p>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rtl="0" eaLnBrk="0" fontAlgn="base" hangingPunct="0">
        <a:spcBef>
          <a:spcPct val="0"/>
        </a:spcBef>
        <a:spcAft>
          <a:spcPct val="0"/>
        </a:spcAft>
        <a:defRPr sz="3200" b="1">
          <a:solidFill>
            <a:schemeClr val="tx1"/>
          </a:solidFill>
          <a:latin typeface="MS PGothic" panose="020B0600070205080204" pitchFamily="34" charset="-128"/>
          <a:ea typeface="MS PGothic" panose="020B0600070205080204" pitchFamily="34" charset="-128"/>
          <a:cs typeface="+mj-cs"/>
        </a:defRPr>
      </a:lvl1pPr>
      <a:lvl2pPr algn="l" rtl="0" eaLnBrk="0" fontAlgn="base" hangingPunct="0">
        <a:spcBef>
          <a:spcPct val="0"/>
        </a:spcBef>
        <a:spcAft>
          <a:spcPct val="0"/>
        </a:spcAft>
        <a:defRPr sz="3200" b="1">
          <a:solidFill>
            <a:schemeClr val="tx1"/>
          </a:solidFill>
          <a:latin typeface="MS PGothic" panose="020B0600070205080204" pitchFamily="34" charset="-128"/>
          <a:ea typeface="MS PGothic" panose="020B0600070205080204" pitchFamily="34" charset="-128"/>
        </a:defRPr>
      </a:lvl2pPr>
      <a:lvl3pPr algn="l" rtl="0" eaLnBrk="0" fontAlgn="base" hangingPunct="0">
        <a:spcBef>
          <a:spcPct val="0"/>
        </a:spcBef>
        <a:spcAft>
          <a:spcPct val="0"/>
        </a:spcAft>
        <a:defRPr sz="3200" b="1">
          <a:solidFill>
            <a:schemeClr val="tx1"/>
          </a:solidFill>
          <a:latin typeface="MS PGothic" panose="020B0600070205080204" pitchFamily="34" charset="-128"/>
          <a:ea typeface="MS PGothic" panose="020B0600070205080204" pitchFamily="34" charset="-128"/>
        </a:defRPr>
      </a:lvl3pPr>
      <a:lvl4pPr algn="l" rtl="0" eaLnBrk="0" fontAlgn="base" hangingPunct="0">
        <a:spcBef>
          <a:spcPct val="0"/>
        </a:spcBef>
        <a:spcAft>
          <a:spcPct val="0"/>
        </a:spcAft>
        <a:defRPr sz="3200" b="1">
          <a:solidFill>
            <a:schemeClr val="tx1"/>
          </a:solidFill>
          <a:latin typeface="MS PGothic" panose="020B0600070205080204" pitchFamily="34" charset="-128"/>
          <a:ea typeface="MS PGothic" panose="020B0600070205080204" pitchFamily="34" charset="-128"/>
        </a:defRPr>
      </a:lvl4pPr>
      <a:lvl5pPr algn="l" rtl="0" eaLnBrk="0" fontAlgn="base" hangingPunct="0">
        <a:spcBef>
          <a:spcPct val="0"/>
        </a:spcBef>
        <a:spcAft>
          <a:spcPct val="0"/>
        </a:spcAft>
        <a:defRPr sz="3200" b="1">
          <a:solidFill>
            <a:schemeClr val="tx1"/>
          </a:solidFill>
          <a:latin typeface="MS PGothic" panose="020B0600070205080204" pitchFamily="34" charset="-128"/>
          <a:ea typeface="MS PGothic" panose="020B0600070205080204" pitchFamily="34" charset="-128"/>
        </a:defRPr>
      </a:lvl5pPr>
      <a:lvl6pPr marL="457200" algn="l" rtl="0" eaLnBrk="1" fontAlgn="base" hangingPunct="1">
        <a:spcBef>
          <a:spcPct val="0"/>
        </a:spcBef>
        <a:spcAft>
          <a:spcPct val="0"/>
        </a:spcAft>
        <a:defRPr sz="3200" b="1">
          <a:solidFill>
            <a:schemeClr val="tx1"/>
          </a:solidFill>
          <a:latin typeface="MS PGothic" panose="020B0600070205080204" pitchFamily="34" charset="-128"/>
          <a:ea typeface="MS PGothic" panose="020B0600070205080204" pitchFamily="34" charset="-128"/>
        </a:defRPr>
      </a:lvl6pPr>
      <a:lvl7pPr marL="914400" algn="l" rtl="0" eaLnBrk="1" fontAlgn="base" hangingPunct="1">
        <a:spcBef>
          <a:spcPct val="0"/>
        </a:spcBef>
        <a:spcAft>
          <a:spcPct val="0"/>
        </a:spcAft>
        <a:defRPr sz="3200" b="1">
          <a:solidFill>
            <a:schemeClr val="tx1"/>
          </a:solidFill>
          <a:latin typeface="MS PGothic" panose="020B0600070205080204" pitchFamily="34" charset="-128"/>
          <a:ea typeface="MS PGothic" panose="020B0600070205080204" pitchFamily="34" charset="-128"/>
        </a:defRPr>
      </a:lvl7pPr>
      <a:lvl8pPr marL="1371600" algn="l" rtl="0" eaLnBrk="1" fontAlgn="base" hangingPunct="1">
        <a:spcBef>
          <a:spcPct val="0"/>
        </a:spcBef>
        <a:spcAft>
          <a:spcPct val="0"/>
        </a:spcAft>
        <a:defRPr sz="3200" b="1">
          <a:solidFill>
            <a:schemeClr val="tx1"/>
          </a:solidFill>
          <a:latin typeface="MS PGothic" panose="020B0600070205080204" pitchFamily="34" charset="-128"/>
          <a:ea typeface="MS PGothic" panose="020B0600070205080204" pitchFamily="34" charset="-128"/>
        </a:defRPr>
      </a:lvl8pPr>
      <a:lvl9pPr marL="1828800" algn="l" rtl="0" eaLnBrk="1" fontAlgn="base" hangingPunct="1">
        <a:spcBef>
          <a:spcPct val="0"/>
        </a:spcBef>
        <a:spcAft>
          <a:spcPct val="0"/>
        </a:spcAft>
        <a:defRPr sz="3200" b="1">
          <a:solidFill>
            <a:schemeClr val="tx1"/>
          </a:solidFill>
          <a:latin typeface="MS PGothic" panose="020B0600070205080204" pitchFamily="34" charset="-128"/>
          <a:ea typeface="MS PGothic" panose="020B0600070205080204" pitchFamily="34" charset="-128"/>
        </a:defRPr>
      </a:lvl9pPr>
    </p:titleStyle>
    <p:bodyStyle>
      <a:lvl1pPr marL="342900" indent="-342900" algn="l" defTabSz="457200" rtl="0" eaLnBrk="0" fontAlgn="base" hangingPunct="0">
        <a:spcBef>
          <a:spcPct val="20000"/>
        </a:spcBef>
        <a:spcAft>
          <a:spcPct val="0"/>
        </a:spcAft>
        <a:buClr>
          <a:srgbClr val="E6001F"/>
        </a:buClr>
        <a:buFont typeface="Wingdings" panose="05000000000000000000" pitchFamily="2" charset="2"/>
        <a:buChar char="n"/>
        <a:defRPr sz="2400">
          <a:solidFill>
            <a:schemeClr val="tx1"/>
          </a:solidFill>
          <a:latin typeface="MS PGothic" panose="020B0600070205080204" pitchFamily="34" charset="-128"/>
          <a:ea typeface="MS PGothic" panose="020B0600070205080204" pitchFamily="34" charset="-128"/>
          <a:cs typeface="+mn-cs"/>
        </a:defRPr>
      </a:lvl1pPr>
      <a:lvl2pPr marL="742950" indent="-285750" algn="l" defTabSz="457200" rtl="0" eaLnBrk="0" fontAlgn="base" hangingPunct="0">
        <a:spcBef>
          <a:spcPct val="20000"/>
        </a:spcBef>
        <a:spcAft>
          <a:spcPts val="600"/>
        </a:spcAft>
        <a:buClr>
          <a:srgbClr val="DC0904"/>
        </a:buClr>
        <a:buFont typeface="Wingdings" panose="05000000000000000000" pitchFamily="2" charset="2"/>
        <a:buChar char="l"/>
        <a:defRPr kumimoji="1" sz="2000">
          <a:solidFill>
            <a:schemeClr val="tx1"/>
          </a:solidFill>
          <a:latin typeface="MS PGothic" panose="020B0600070205080204" pitchFamily="34" charset="-128"/>
          <a:ea typeface="MS PGothic" panose="020B0600070205080204" pitchFamily="34" charset="-128"/>
          <a:cs typeface="Arial" panose="020B0604020202020204" pitchFamily="34" charset="0"/>
        </a:defRPr>
      </a:lvl2pPr>
      <a:lvl3pPr marL="1143000" indent="-228600" algn="l" rtl="0" eaLnBrk="0" fontAlgn="base" hangingPunct="0">
        <a:spcBef>
          <a:spcPct val="20000"/>
        </a:spcBef>
        <a:spcAft>
          <a:spcPct val="0"/>
        </a:spcAft>
        <a:buClr>
          <a:srgbClr val="000099"/>
        </a:buClr>
        <a:buFont typeface="Wingdings" panose="05000000000000000000" pitchFamily="2" charset="2"/>
        <a:buChar char="n"/>
        <a:defRPr kumimoji="1" sz="2400">
          <a:solidFill>
            <a:schemeClr val="tx1"/>
          </a:solidFill>
          <a:latin typeface="MS PGothic" panose="020B0600070205080204" pitchFamily="34" charset="-128"/>
          <a:ea typeface="MS PGothic" panose="020B0600070205080204" pitchFamily="34" charset="-128"/>
          <a:cs typeface="Arial" panose="020B0604020202020204" pitchFamily="34" charset="0"/>
        </a:defRPr>
      </a:lvl3pPr>
      <a:lvl4pPr marL="1600200" indent="-228600" algn="l" rtl="0" eaLnBrk="0" fontAlgn="base" hangingPunct="0">
        <a:spcBef>
          <a:spcPct val="20000"/>
        </a:spcBef>
        <a:spcAft>
          <a:spcPct val="0"/>
        </a:spcAft>
        <a:buClr>
          <a:srgbClr val="000099"/>
        </a:buClr>
        <a:buFont typeface="Wingdings" panose="05000000000000000000" pitchFamily="2" charset="2"/>
        <a:buChar char="l"/>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4pPr>
      <a:lvl5pPr marL="2057400" indent="-228600" algn="l" rtl="0" eaLnBrk="0" fontAlgn="base" hangingPunct="0">
        <a:spcBef>
          <a:spcPct val="20000"/>
        </a:spcBef>
        <a:spcAft>
          <a:spcPct val="0"/>
        </a:spcAft>
        <a:buClr>
          <a:srgbClr val="808080"/>
        </a:buClr>
        <a:buFont typeface="Wingdings" panose="05000000000000000000" pitchFamily="2" charset="2"/>
        <a:buChar char="Ø"/>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5pPr>
      <a:lvl6pPr marL="2514600" indent="-228600" algn="l" rtl="0" eaLnBrk="1" fontAlgn="base" hangingPunct="1">
        <a:spcBef>
          <a:spcPct val="20000"/>
        </a:spcBef>
        <a:spcAft>
          <a:spcPct val="0"/>
        </a:spcAft>
        <a:buClr>
          <a:srgbClr val="808080"/>
        </a:buClr>
        <a:buFont typeface="Wingdings" panose="05000000000000000000" pitchFamily="2" charset="2"/>
        <a:buChar char="Ø"/>
        <a:defRPr kumimoji="1" sz="1600">
          <a:solidFill>
            <a:schemeClr val="tx1"/>
          </a:solidFill>
          <a:latin typeface="+mn-lt"/>
          <a:ea typeface="+mn-ea"/>
          <a:cs typeface="Arial" panose="020B0604020202020204" pitchFamily="34" charset="0"/>
        </a:defRPr>
      </a:lvl6pPr>
      <a:lvl7pPr marL="2971800" indent="-228600" algn="l" rtl="0" eaLnBrk="1" fontAlgn="base" hangingPunct="1">
        <a:spcBef>
          <a:spcPct val="20000"/>
        </a:spcBef>
        <a:spcAft>
          <a:spcPct val="0"/>
        </a:spcAft>
        <a:buClr>
          <a:srgbClr val="808080"/>
        </a:buClr>
        <a:buFont typeface="Wingdings" panose="05000000000000000000" pitchFamily="2" charset="2"/>
        <a:buChar char="Ø"/>
        <a:defRPr kumimoji="1" sz="1600">
          <a:solidFill>
            <a:schemeClr val="tx1"/>
          </a:solidFill>
          <a:latin typeface="+mn-lt"/>
          <a:ea typeface="+mn-ea"/>
          <a:cs typeface="Arial" panose="020B0604020202020204" pitchFamily="34" charset="0"/>
        </a:defRPr>
      </a:lvl7pPr>
      <a:lvl8pPr marL="3429000" indent="-228600" algn="l" rtl="0" eaLnBrk="1" fontAlgn="base" hangingPunct="1">
        <a:spcBef>
          <a:spcPct val="20000"/>
        </a:spcBef>
        <a:spcAft>
          <a:spcPct val="0"/>
        </a:spcAft>
        <a:buClr>
          <a:srgbClr val="808080"/>
        </a:buClr>
        <a:buFont typeface="Wingdings" panose="05000000000000000000" pitchFamily="2" charset="2"/>
        <a:buChar char="Ø"/>
        <a:defRPr kumimoji="1" sz="1600">
          <a:solidFill>
            <a:schemeClr val="tx1"/>
          </a:solidFill>
          <a:latin typeface="+mn-lt"/>
          <a:ea typeface="+mn-ea"/>
          <a:cs typeface="Arial" panose="020B0604020202020204" pitchFamily="34" charset="0"/>
        </a:defRPr>
      </a:lvl8pPr>
      <a:lvl9pPr marL="3886200" indent="-228600" algn="l" rtl="0" eaLnBrk="1" fontAlgn="base" hangingPunct="1">
        <a:spcBef>
          <a:spcPct val="20000"/>
        </a:spcBef>
        <a:spcAft>
          <a:spcPct val="0"/>
        </a:spcAft>
        <a:buClr>
          <a:srgbClr val="808080"/>
        </a:buClr>
        <a:buFont typeface="Wingdings" panose="05000000000000000000" pitchFamily="2" charset="2"/>
        <a:buChar char="Ø"/>
        <a:defRPr kumimoji="1" sz="1600">
          <a:solidFill>
            <a:schemeClr val="tx1"/>
          </a:solidFill>
          <a:latin typeface="+mn-lt"/>
          <a:ea typeface="+mn-ea"/>
          <a:cs typeface="Arial" panose="020B0604020202020204" pitchFamily="34" charset="0"/>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notesSlide" Target="../notesSlides/notesSlide14.xml"/><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slideLayout" Target="../slideLayouts/slideLayout6.xml"/><Relationship Id="rId2" Type="http://schemas.openxmlformats.org/officeDocument/2006/relationships/tags" Target="../tags/tag2.xml"/><Relationship Id="rId16" Type="http://schemas.openxmlformats.org/officeDocument/2006/relationships/image" Target="../media/image25.png"/><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5" Type="http://schemas.openxmlformats.org/officeDocument/2006/relationships/tags" Target="../tags/tag5.xml"/><Relationship Id="rId15" Type="http://schemas.openxmlformats.org/officeDocument/2006/relationships/image" Target="../media/image24.jpeg"/><Relationship Id="rId10" Type="http://schemas.openxmlformats.org/officeDocument/2006/relationships/tags" Target="../tags/tag10.xml"/><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image" Target="../media/image23.jpeg"/></Relationships>
</file>

<file path=ppt/slides/_rels/slide1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slideLayout" Target="../slideLayouts/slideLayout2.xml"/><Relationship Id="rId7" Type="http://schemas.openxmlformats.org/officeDocument/2006/relationships/image" Target="../media/image6.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notesSlide" Target="../notesSlides/notesSlide4.xml"/><Relationship Id="rId9"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8"/>
          <p:cNvSpPr>
            <a:spLocks noGrp="1"/>
          </p:cNvSpPr>
          <p:nvPr>
            <p:ph type="ctrTitle"/>
          </p:nvPr>
        </p:nvSpPr>
        <p:spPr>
          <a:xfrm>
            <a:off x="596900" y="609600"/>
            <a:ext cx="2801938" cy="2735263"/>
          </a:xfrm>
        </p:spPr>
        <p:txBody>
          <a:bodyPr vert="horz" wrap="square" lIns="91440" tIns="45720" rIns="91440" bIns="45720" anchor="ctr"/>
          <a:lstStyle/>
          <a:p>
            <a:pPr algn="ctr"/>
            <a:r>
              <a:rPr lang="en-US" altLang="zh-CN" sz="3000" dirty="0">
                <a:latin typeface="Calibri" panose="020F0502020204030204" pitchFamily="34" charset="0"/>
                <a:ea typeface="MS PGothic" panose="020B0600070205080204" pitchFamily="34" charset="-128"/>
                <a:cs typeface="+mj-cs"/>
              </a:rPr>
              <a:t>SRCB</a:t>
            </a:r>
            <a:br>
              <a:rPr lang="en-US" altLang="zh-CN" sz="3000" dirty="0">
                <a:latin typeface="Calibri" panose="020F0502020204030204" pitchFamily="34" charset="0"/>
                <a:ea typeface="MS PGothic" panose="020B0600070205080204" pitchFamily="34" charset="-128"/>
                <a:cs typeface="+mj-cs"/>
              </a:rPr>
            </a:br>
            <a:r>
              <a:rPr lang="en-US" altLang="zh-CN" sz="3000" dirty="0">
                <a:latin typeface="Calibri" panose="020F0502020204030204" pitchFamily="34" charset="0"/>
              </a:rPr>
              <a:t>Strategy</a:t>
            </a:r>
            <a:br>
              <a:rPr lang="en-US" altLang="zh-CN" sz="3000" dirty="0">
                <a:latin typeface="Calibri" panose="020F0502020204030204" pitchFamily="34" charset="0"/>
              </a:rPr>
            </a:br>
            <a:r>
              <a:rPr lang="en-US" altLang="zh-CN" sz="3000" dirty="0">
                <a:latin typeface="Calibri" panose="020F0502020204030204" pitchFamily="34" charset="0"/>
              </a:rPr>
              <a:t>Execution</a:t>
            </a:r>
            <a:br>
              <a:rPr lang="en-US" altLang="zh-CN" sz="3000" dirty="0">
                <a:latin typeface="Calibri" panose="020F0502020204030204" pitchFamily="34" charset="0"/>
              </a:rPr>
            </a:br>
            <a:r>
              <a:rPr lang="en-US" altLang="zh-CN" sz="3000" dirty="0">
                <a:latin typeface="Calibri" panose="020F0502020204030204" pitchFamily="34" charset="0"/>
              </a:rPr>
              <a:t>Bridge</a:t>
            </a:r>
            <a:endParaRPr lang="ja-JP" altLang="en-US" sz="3000" dirty="0">
              <a:latin typeface="Calibri" panose="020F0502020204030204" pitchFamily="34" charset="0"/>
              <a:ea typeface="MS PGothic" panose="020B0600070205080204" pitchFamily="34" charset="-128"/>
              <a:cs typeface="+mj-cs"/>
            </a:endParaRPr>
          </a:p>
        </p:txBody>
      </p:sp>
      <p:sp>
        <p:nvSpPr>
          <p:cNvPr id="5123" name="Rectangle 10"/>
          <p:cNvSpPr/>
          <p:nvPr/>
        </p:nvSpPr>
        <p:spPr>
          <a:xfrm>
            <a:off x="3425825" y="4216451"/>
            <a:ext cx="3054350" cy="2524917"/>
          </a:xfrm>
          <a:prstGeom prst="rect">
            <a:avLst/>
          </a:prstGeom>
          <a:noFill/>
          <a:ln w="9525">
            <a:noFill/>
          </a:ln>
        </p:spPr>
        <p:txBody>
          <a:bodyPr/>
          <a:lstStyle>
            <a:lvl1pPr marL="342900" indent="-342900" algn="l" defTabSz="457200" rtl="0" eaLnBrk="0" fontAlgn="base" hangingPunct="0">
              <a:spcBef>
                <a:spcPct val="20000"/>
              </a:spcBef>
              <a:spcAft>
                <a:spcPct val="0"/>
              </a:spcAft>
              <a:buClr>
                <a:srgbClr val="E6001F"/>
              </a:buClr>
              <a:buFont typeface="Wingdings" panose="05000000000000000000" pitchFamily="2" charset="2"/>
              <a:buChar char="n"/>
              <a:defRPr sz="2400">
                <a:solidFill>
                  <a:schemeClr val="tx1"/>
                </a:solidFill>
                <a:latin typeface="MS PGothic" panose="020B0600070205080204" pitchFamily="34" charset="-128"/>
                <a:ea typeface="MS PGothic" panose="020B0600070205080204" pitchFamily="34" charset="-128"/>
                <a:cs typeface="+mn-cs"/>
              </a:defRPr>
            </a:lvl1pPr>
            <a:lvl2pPr marL="742950" indent="-285750" algn="l" defTabSz="457200" rtl="0" eaLnBrk="0" fontAlgn="base" hangingPunct="0">
              <a:spcBef>
                <a:spcPct val="20000"/>
              </a:spcBef>
              <a:spcAft>
                <a:spcPts val="600"/>
              </a:spcAft>
              <a:buClr>
                <a:srgbClr val="DC0904"/>
              </a:buClr>
              <a:buFont typeface="Wingdings" panose="05000000000000000000" pitchFamily="2" charset="2"/>
              <a:buChar char="l"/>
              <a:defRPr kumimoji="1" sz="2000">
                <a:solidFill>
                  <a:schemeClr val="tx1"/>
                </a:solidFill>
                <a:latin typeface="MS PGothic" panose="020B0600070205080204" pitchFamily="34" charset="-128"/>
                <a:ea typeface="MS PGothic" panose="020B0600070205080204" pitchFamily="34" charset="-128"/>
                <a:cs typeface="Arial" panose="020B0604020202020204" pitchFamily="34" charset="0"/>
              </a:defRPr>
            </a:lvl2pPr>
            <a:lvl3pPr marL="1143000" indent="-228600" algn="l" rtl="0" eaLnBrk="0" fontAlgn="base" hangingPunct="0">
              <a:spcBef>
                <a:spcPct val="20000"/>
              </a:spcBef>
              <a:spcAft>
                <a:spcPct val="0"/>
              </a:spcAft>
              <a:buClr>
                <a:srgbClr val="000099"/>
              </a:buClr>
              <a:buFont typeface="Wingdings" panose="05000000000000000000" pitchFamily="2" charset="2"/>
              <a:buChar char="n"/>
              <a:defRPr kumimoji="1" sz="2400">
                <a:solidFill>
                  <a:schemeClr val="tx1"/>
                </a:solidFill>
                <a:latin typeface="MS PGothic" panose="020B0600070205080204" pitchFamily="34" charset="-128"/>
                <a:ea typeface="MS PGothic" panose="020B0600070205080204" pitchFamily="34" charset="-128"/>
                <a:cs typeface="Arial" panose="020B0604020202020204" pitchFamily="34" charset="0"/>
              </a:defRPr>
            </a:lvl3pPr>
            <a:lvl4pPr marL="1600200" indent="-228600" algn="l" rtl="0" eaLnBrk="0" fontAlgn="base" hangingPunct="0">
              <a:spcBef>
                <a:spcPct val="20000"/>
              </a:spcBef>
              <a:spcAft>
                <a:spcPct val="0"/>
              </a:spcAft>
              <a:buClr>
                <a:srgbClr val="000099"/>
              </a:buClr>
              <a:buFont typeface="Wingdings" panose="05000000000000000000" pitchFamily="2" charset="2"/>
              <a:buChar char="l"/>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4pPr>
            <a:lvl5pPr marL="2057400" indent="-228600" algn="l" rtl="0" eaLnBrk="0" fontAlgn="base" hangingPunct="0">
              <a:spcBef>
                <a:spcPct val="20000"/>
              </a:spcBef>
              <a:spcAft>
                <a:spcPct val="0"/>
              </a:spcAft>
              <a:buClr>
                <a:srgbClr val="808080"/>
              </a:buClr>
              <a:buFont typeface="Wingdings" panose="05000000000000000000" pitchFamily="2" charset="2"/>
              <a:buChar char="Ø"/>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5pPr>
          </a:lstStyle>
          <a:p>
            <a:pPr marL="0" lvl="0" indent="0" algn="ctr">
              <a:buClr>
                <a:srgbClr val="FF0000"/>
              </a:buClr>
              <a:buNone/>
            </a:pPr>
            <a:endParaRPr lang="en-US" altLang="ja-JP" sz="2000" dirty="0">
              <a:latin typeface="Calibri" panose="020F0502020204030204" pitchFamily="34" charset="0"/>
              <a:ea typeface="宋体" panose="02010600030101010101" pitchFamily="2" charset="-122"/>
            </a:endParaRPr>
          </a:p>
          <a:p>
            <a:pPr marL="0" lvl="0" indent="0" algn="ctr">
              <a:buClr>
                <a:srgbClr val="FF0000"/>
              </a:buClr>
              <a:buNone/>
            </a:pPr>
            <a:r>
              <a:rPr lang="en-US" altLang="ja-JP" sz="2800" b="1" dirty="0" smtClean="0">
                <a:latin typeface="Calibri" panose="020F0502020204030204" pitchFamily="34" charset="0"/>
                <a:ea typeface="宋体" panose="02010600030101010101" pitchFamily="2" charset="-122"/>
              </a:rPr>
              <a:t>Huang </a:t>
            </a:r>
            <a:r>
              <a:rPr lang="en-US" altLang="ja-JP" sz="2800" b="1" dirty="0" err="1" smtClean="0">
                <a:latin typeface="Calibri" panose="020F0502020204030204" pitchFamily="34" charset="0"/>
                <a:ea typeface="宋体" panose="02010600030101010101" pitchFamily="2" charset="-122"/>
              </a:rPr>
              <a:t>Boyuan</a:t>
            </a:r>
            <a:endParaRPr lang="en-US" altLang="ja-JP" sz="2800" b="1" dirty="0" smtClean="0">
              <a:latin typeface="Calibri" panose="020F0502020204030204" pitchFamily="34" charset="0"/>
              <a:ea typeface="宋体" panose="02010600030101010101" pitchFamily="2" charset="-122"/>
            </a:endParaRPr>
          </a:p>
          <a:p>
            <a:pPr marL="0" lvl="0" indent="0" algn="ctr">
              <a:buClr>
                <a:srgbClr val="FF0000"/>
              </a:buClr>
              <a:buNone/>
            </a:pPr>
            <a:r>
              <a:rPr lang="en-US" altLang="ja-JP" sz="2000" dirty="0" smtClean="0">
                <a:latin typeface="Calibri" panose="020F0502020204030204" pitchFamily="34" charset="0"/>
                <a:ea typeface="宋体" panose="02010600030101010101" pitchFamily="2" charset="-122"/>
              </a:rPr>
              <a:t>2018-03-07</a:t>
            </a:r>
          </a:p>
          <a:p>
            <a:pPr marL="0" lvl="0" indent="0" algn="ctr">
              <a:buClr>
                <a:srgbClr val="FF0000"/>
              </a:buClr>
              <a:buNone/>
            </a:pPr>
            <a:endParaRPr lang="ja-JP" altLang="en-US" sz="2000" dirty="0">
              <a:latin typeface="Calibri" panose="020F0502020204030204" pitchFamily="34" charset="0"/>
              <a:ea typeface="宋体" panose="02010600030101010101" pitchFamily="2" charset="-122"/>
            </a:endParaRPr>
          </a:p>
        </p:txBody>
      </p:sp>
      <p:sp>
        <p:nvSpPr>
          <p:cNvPr id="5124" name="灯片编号占位符 26"/>
          <p:cNvSpPr txBox="1">
            <a:spLocks noGrp="1"/>
          </p:cNvSpPr>
          <p:nvPr>
            <p:ph type="sldNum" sz="quarter" idx="4"/>
          </p:nvPr>
        </p:nvSpPr>
        <p:spPr>
          <a:xfrm>
            <a:off x="7596188" y="6515100"/>
            <a:ext cx="2311400" cy="365125"/>
          </a:xfrm>
          <a:noFill/>
          <a:ln>
            <a:noFill/>
          </a:ln>
        </p:spPr>
        <p:txBody>
          <a:bodyPr anchor="ctr"/>
          <a:lstStyle/>
          <a:p>
            <a:pPr marL="0" indent="0" algn="r" defTabSz="457200" eaLnBrk="1" hangingPunct="1">
              <a:spcBef>
                <a:spcPct val="0"/>
              </a:spcBef>
              <a:buClr>
                <a:srgbClr val="000000"/>
              </a:buClr>
              <a:buFont typeface="Wingdings" panose="05000000000000000000" pitchFamily="2" charset="2"/>
              <a:buNone/>
            </a:pPr>
            <a:fld id="{9A0DB2DC-4C9A-4742-B13C-FB6460FD3503}" type="slidenum">
              <a:rPr lang="en-GB" altLang="ja-JP" sz="1600" dirty="0">
                <a:solidFill>
                  <a:srgbClr val="262626"/>
                </a:solidFill>
                <a:latin typeface="Calibri" panose="020F0502020204030204" pitchFamily="34" charset="0"/>
                <a:ea typeface="MS PGothic" panose="020B0600070205080204" pitchFamily="34" charset="-128"/>
                <a:cs typeface="+mn-cs"/>
              </a:rPr>
              <a:t>1</a:t>
            </a:fld>
            <a:endParaRPr lang="en-GB" altLang="ja-JP" sz="1600" dirty="0">
              <a:solidFill>
                <a:srgbClr val="262626"/>
              </a:solidFill>
              <a:latin typeface="Calibri" panose="020F0502020204030204" pitchFamily="34" charset="0"/>
              <a:ea typeface="MS PGothic" panose="020B0600070205080204" pitchFamily="34" charset="-128"/>
              <a:cs typeface="+mn-cs"/>
            </a:endParaRPr>
          </a:p>
        </p:txBody>
      </p:sp>
      <p:sp>
        <p:nvSpPr>
          <p:cNvPr id="5125" name="Text Box 42"/>
          <p:cNvSpPr txBox="1"/>
          <p:nvPr/>
        </p:nvSpPr>
        <p:spPr>
          <a:xfrm>
            <a:off x="0" y="6613525"/>
            <a:ext cx="3235325" cy="246063"/>
          </a:xfrm>
          <a:prstGeom prst="rect">
            <a:avLst/>
          </a:prstGeom>
          <a:noFill/>
          <a:ln w="9525">
            <a:noFill/>
          </a:ln>
        </p:spPr>
        <p:txBody>
          <a:bodyPr wrap="none">
            <a:spAutoFit/>
          </a:bodyPr>
          <a:lstStyle>
            <a:lvl1pPr marL="342900" indent="-342900" algn="l" defTabSz="457200" rtl="0" eaLnBrk="0" fontAlgn="base" hangingPunct="0">
              <a:spcBef>
                <a:spcPct val="20000"/>
              </a:spcBef>
              <a:spcAft>
                <a:spcPct val="0"/>
              </a:spcAft>
              <a:buClr>
                <a:srgbClr val="E6001F"/>
              </a:buClr>
              <a:buFont typeface="Wingdings" panose="05000000000000000000" pitchFamily="2" charset="2"/>
              <a:buChar char="n"/>
              <a:defRPr sz="2400">
                <a:solidFill>
                  <a:schemeClr val="tx1"/>
                </a:solidFill>
                <a:latin typeface="MS PGothic" panose="020B0600070205080204" pitchFamily="34" charset="-128"/>
                <a:ea typeface="MS PGothic" panose="020B0600070205080204" pitchFamily="34" charset="-128"/>
                <a:cs typeface="+mn-cs"/>
              </a:defRPr>
            </a:lvl1pPr>
            <a:lvl2pPr marL="742950" indent="-285750" algn="l" defTabSz="457200" rtl="0" eaLnBrk="0" fontAlgn="base" hangingPunct="0">
              <a:spcBef>
                <a:spcPct val="20000"/>
              </a:spcBef>
              <a:spcAft>
                <a:spcPts val="600"/>
              </a:spcAft>
              <a:buClr>
                <a:srgbClr val="DC0904"/>
              </a:buClr>
              <a:buFont typeface="Wingdings" panose="05000000000000000000" pitchFamily="2" charset="2"/>
              <a:buChar char="l"/>
              <a:defRPr kumimoji="1" sz="2000">
                <a:solidFill>
                  <a:schemeClr val="tx1"/>
                </a:solidFill>
                <a:latin typeface="MS PGothic" panose="020B0600070205080204" pitchFamily="34" charset="-128"/>
                <a:ea typeface="MS PGothic" panose="020B0600070205080204" pitchFamily="34" charset="-128"/>
                <a:cs typeface="Arial" panose="020B0604020202020204" pitchFamily="34" charset="0"/>
              </a:defRPr>
            </a:lvl2pPr>
            <a:lvl3pPr marL="1143000" indent="-228600" algn="l" rtl="0" eaLnBrk="0" fontAlgn="base" hangingPunct="0">
              <a:spcBef>
                <a:spcPct val="20000"/>
              </a:spcBef>
              <a:spcAft>
                <a:spcPct val="0"/>
              </a:spcAft>
              <a:buClr>
                <a:srgbClr val="000099"/>
              </a:buClr>
              <a:buFont typeface="Wingdings" panose="05000000000000000000" pitchFamily="2" charset="2"/>
              <a:buChar char="n"/>
              <a:defRPr kumimoji="1" sz="2400">
                <a:solidFill>
                  <a:schemeClr val="tx1"/>
                </a:solidFill>
                <a:latin typeface="MS PGothic" panose="020B0600070205080204" pitchFamily="34" charset="-128"/>
                <a:ea typeface="MS PGothic" panose="020B0600070205080204" pitchFamily="34" charset="-128"/>
                <a:cs typeface="Arial" panose="020B0604020202020204" pitchFamily="34" charset="0"/>
              </a:defRPr>
            </a:lvl3pPr>
            <a:lvl4pPr marL="1600200" indent="-228600" algn="l" rtl="0" eaLnBrk="0" fontAlgn="base" hangingPunct="0">
              <a:spcBef>
                <a:spcPct val="20000"/>
              </a:spcBef>
              <a:spcAft>
                <a:spcPct val="0"/>
              </a:spcAft>
              <a:buClr>
                <a:srgbClr val="000099"/>
              </a:buClr>
              <a:buFont typeface="Wingdings" panose="05000000000000000000" pitchFamily="2" charset="2"/>
              <a:buChar char="l"/>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4pPr>
            <a:lvl5pPr marL="2057400" indent="-228600" algn="l" rtl="0" eaLnBrk="0" fontAlgn="base" hangingPunct="0">
              <a:spcBef>
                <a:spcPct val="20000"/>
              </a:spcBef>
              <a:spcAft>
                <a:spcPct val="0"/>
              </a:spcAft>
              <a:buClr>
                <a:srgbClr val="808080"/>
              </a:buClr>
              <a:buFont typeface="Wingdings" panose="05000000000000000000" pitchFamily="2" charset="2"/>
              <a:buChar char="Ø"/>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5pPr>
          </a:lstStyle>
          <a:p>
            <a:pPr marL="0" lvl="0" indent="0">
              <a:spcBef>
                <a:spcPct val="0"/>
              </a:spcBef>
              <a:buClr>
                <a:srgbClr val="000000"/>
              </a:buClr>
              <a:buNone/>
            </a:pPr>
            <a:r>
              <a:rPr lang="en-US" altLang="ja-JP" sz="1000" b="1" i="1" dirty="0">
                <a:solidFill>
                  <a:srgbClr val="4D4D4D"/>
                </a:solidFill>
                <a:latin typeface="Calibri" panose="020F0502020204030204" pitchFamily="34" charset="0"/>
                <a:ea typeface="HG丸ｺﾞｼｯｸM-PRO"/>
              </a:rPr>
              <a:t>© 2016</a:t>
            </a:r>
            <a:r>
              <a:rPr lang="en-US" altLang="zh-CN" sz="1000" b="1" i="1" dirty="0">
                <a:solidFill>
                  <a:srgbClr val="4D4D4D"/>
                </a:solidFill>
                <a:latin typeface="Calibri" panose="020F0502020204030204" pitchFamily="34" charset="0"/>
                <a:ea typeface="HG丸ｺﾞｼｯｸM-PRO"/>
              </a:rPr>
              <a:t> </a:t>
            </a:r>
            <a:r>
              <a:rPr lang="en-US" altLang="ja-JP" sz="1000" b="1" i="1" dirty="0">
                <a:solidFill>
                  <a:srgbClr val="4D4D4D"/>
                </a:solidFill>
                <a:latin typeface="Calibri" panose="020F0502020204030204" pitchFamily="34" charset="0"/>
                <a:ea typeface="HG丸ｺﾞｼｯｸM-PRO"/>
              </a:rPr>
              <a:t>Ricoh Software Research Center (Beijing) Co., Ltd.</a:t>
            </a:r>
          </a:p>
        </p:txBody>
      </p:sp>
      <p:sp>
        <p:nvSpPr>
          <p:cNvPr id="2" name="TextBox 1"/>
          <p:cNvSpPr txBox="1"/>
          <p:nvPr/>
        </p:nvSpPr>
        <p:spPr>
          <a:xfrm>
            <a:off x="4304928" y="2852936"/>
            <a:ext cx="4206601" cy="707886"/>
          </a:xfrm>
          <a:prstGeom prst="rect">
            <a:avLst/>
          </a:prstGeom>
          <a:noFill/>
        </p:spPr>
        <p:txBody>
          <a:bodyPr wrap="none" rtlCol="0">
            <a:spAutoFit/>
          </a:bodyPr>
          <a:lstStyle/>
          <a:p>
            <a:r>
              <a:rPr lang="en-US" altLang="zh-CN" sz="4000" dirty="0" smtClean="0"/>
              <a:t>Promotion Report</a:t>
            </a:r>
            <a:endParaRPr lang="zh-CN" altLang="en-US" sz="4000"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4"/>
          <p:cNvSpPr/>
          <p:nvPr/>
        </p:nvSpPr>
        <p:spPr>
          <a:xfrm>
            <a:off x="0" y="0"/>
            <a:ext cx="9906000" cy="6858000"/>
          </a:xfrm>
          <a:prstGeom prst="rect">
            <a:avLst/>
          </a:prstGeom>
          <a:solidFill>
            <a:schemeClr val="bg1"/>
          </a:solidFill>
          <a:ln w="9525">
            <a:noFill/>
          </a:ln>
        </p:spPr>
        <p:txBody>
          <a:bodyPr wrap="none" anchor="ctr"/>
          <a:lstStyle>
            <a:lvl1pPr marL="342900" indent="-342900" algn="l" defTabSz="457200" rtl="0" eaLnBrk="0" fontAlgn="base" hangingPunct="0">
              <a:spcBef>
                <a:spcPct val="20000"/>
              </a:spcBef>
              <a:spcAft>
                <a:spcPct val="0"/>
              </a:spcAft>
              <a:buClr>
                <a:srgbClr val="E6001F"/>
              </a:buClr>
              <a:buFont typeface="Wingdings" panose="05000000000000000000" pitchFamily="2" charset="2"/>
              <a:buChar char="n"/>
              <a:defRPr sz="2400">
                <a:solidFill>
                  <a:schemeClr val="tx1"/>
                </a:solidFill>
                <a:latin typeface="MS PGothic" panose="020B0600070205080204" pitchFamily="34" charset="-128"/>
                <a:ea typeface="MS PGothic" panose="020B0600070205080204" pitchFamily="34" charset="-128"/>
                <a:cs typeface="+mn-cs"/>
              </a:defRPr>
            </a:lvl1pPr>
            <a:lvl2pPr marL="742950" indent="-285750" algn="l" defTabSz="457200" rtl="0" eaLnBrk="0" fontAlgn="base" hangingPunct="0">
              <a:spcBef>
                <a:spcPct val="20000"/>
              </a:spcBef>
              <a:spcAft>
                <a:spcPts val="600"/>
              </a:spcAft>
              <a:buClr>
                <a:srgbClr val="DC0904"/>
              </a:buClr>
              <a:buFont typeface="Wingdings" panose="05000000000000000000" pitchFamily="2" charset="2"/>
              <a:buChar char="l"/>
              <a:defRPr kumimoji="1" sz="2000">
                <a:solidFill>
                  <a:schemeClr val="tx1"/>
                </a:solidFill>
                <a:latin typeface="MS PGothic" panose="020B0600070205080204" pitchFamily="34" charset="-128"/>
                <a:ea typeface="MS PGothic" panose="020B0600070205080204" pitchFamily="34" charset="-128"/>
                <a:cs typeface="Arial" panose="020B0604020202020204" pitchFamily="34" charset="0"/>
              </a:defRPr>
            </a:lvl2pPr>
            <a:lvl3pPr marL="1143000" indent="-228600" algn="l" rtl="0" eaLnBrk="0" fontAlgn="base" hangingPunct="0">
              <a:spcBef>
                <a:spcPct val="20000"/>
              </a:spcBef>
              <a:spcAft>
                <a:spcPct val="0"/>
              </a:spcAft>
              <a:buClr>
                <a:srgbClr val="000099"/>
              </a:buClr>
              <a:buFont typeface="Wingdings" panose="05000000000000000000" pitchFamily="2" charset="2"/>
              <a:buChar char="n"/>
              <a:defRPr kumimoji="1" sz="2400">
                <a:solidFill>
                  <a:schemeClr val="tx1"/>
                </a:solidFill>
                <a:latin typeface="MS PGothic" panose="020B0600070205080204" pitchFamily="34" charset="-128"/>
                <a:ea typeface="MS PGothic" panose="020B0600070205080204" pitchFamily="34" charset="-128"/>
                <a:cs typeface="Arial" panose="020B0604020202020204" pitchFamily="34" charset="0"/>
              </a:defRPr>
            </a:lvl3pPr>
            <a:lvl4pPr marL="1600200" indent="-228600" algn="l" rtl="0" eaLnBrk="0" fontAlgn="base" hangingPunct="0">
              <a:spcBef>
                <a:spcPct val="20000"/>
              </a:spcBef>
              <a:spcAft>
                <a:spcPct val="0"/>
              </a:spcAft>
              <a:buClr>
                <a:srgbClr val="000099"/>
              </a:buClr>
              <a:buFont typeface="Wingdings" panose="05000000000000000000" pitchFamily="2" charset="2"/>
              <a:buChar char="l"/>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4pPr>
            <a:lvl5pPr marL="2057400" indent="-228600" algn="l" rtl="0" eaLnBrk="0" fontAlgn="base" hangingPunct="0">
              <a:spcBef>
                <a:spcPct val="20000"/>
              </a:spcBef>
              <a:spcAft>
                <a:spcPct val="0"/>
              </a:spcAft>
              <a:buClr>
                <a:srgbClr val="808080"/>
              </a:buClr>
              <a:buFont typeface="Wingdings" panose="05000000000000000000" pitchFamily="2" charset="2"/>
              <a:buChar char="Ø"/>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5pPr>
          </a:lstStyle>
          <a:p>
            <a:pPr marL="0" lvl="0" indent="0">
              <a:spcBef>
                <a:spcPct val="0"/>
              </a:spcBef>
              <a:buClr>
                <a:srgbClr val="000000"/>
              </a:buClr>
              <a:buNone/>
            </a:pPr>
            <a:endParaRPr lang="zh-CN" altLang="en-US" sz="1600" dirty="0">
              <a:latin typeface="Arial" panose="020B0604020202020204" pitchFamily="34" charset="0"/>
              <a:ea typeface="宋体" panose="02010600030101010101" pitchFamily="2" charset="-122"/>
            </a:endParaRPr>
          </a:p>
        </p:txBody>
      </p:sp>
      <p:pic>
        <p:nvPicPr>
          <p:cNvPr id="40963" name="Picture 5" descr="C:\Documents and Settings\0041\デスクトップ\WORKS\2012\ricoh\ロゴ-PPT2000用\RICOH_LOGO.jpg"/>
          <p:cNvPicPr>
            <a:picLocks noChangeAspect="1"/>
          </p:cNvPicPr>
          <p:nvPr/>
        </p:nvPicPr>
        <p:blipFill>
          <a:blip r:embed="rId3"/>
          <a:stretch>
            <a:fillRect/>
          </a:stretch>
        </p:blipFill>
        <p:spPr>
          <a:xfrm>
            <a:off x="3095625" y="2141538"/>
            <a:ext cx="3594100" cy="1144587"/>
          </a:xfrm>
          <a:prstGeom prst="rect">
            <a:avLst/>
          </a:prstGeom>
          <a:noFill/>
          <a:ln w="9525">
            <a:noFill/>
          </a:ln>
        </p:spPr>
      </p:pic>
      <p:sp>
        <p:nvSpPr>
          <p:cNvPr id="40964" name="TextBox 6"/>
          <p:cNvSpPr txBox="1"/>
          <p:nvPr/>
        </p:nvSpPr>
        <p:spPr>
          <a:xfrm>
            <a:off x="4129088" y="3995738"/>
            <a:ext cx="1647825" cy="862012"/>
          </a:xfrm>
          <a:prstGeom prst="rect">
            <a:avLst/>
          </a:prstGeom>
          <a:noFill/>
          <a:ln w="9525">
            <a:noFill/>
          </a:ln>
        </p:spPr>
        <p:txBody>
          <a:bodyPr>
            <a:spAutoFit/>
          </a:bodyPr>
          <a:lstStyle>
            <a:lvl1pPr marL="342900" indent="-342900" algn="l" defTabSz="457200" rtl="0" eaLnBrk="0" fontAlgn="base" hangingPunct="0">
              <a:spcBef>
                <a:spcPct val="20000"/>
              </a:spcBef>
              <a:spcAft>
                <a:spcPct val="0"/>
              </a:spcAft>
              <a:buClr>
                <a:srgbClr val="E6001F"/>
              </a:buClr>
              <a:buFont typeface="Wingdings" panose="05000000000000000000" pitchFamily="2" charset="2"/>
              <a:buChar char="n"/>
              <a:defRPr sz="2400">
                <a:solidFill>
                  <a:schemeClr val="tx1"/>
                </a:solidFill>
                <a:latin typeface="MS PGothic" panose="020B0600070205080204" pitchFamily="34" charset="-128"/>
                <a:ea typeface="MS PGothic" panose="020B0600070205080204" pitchFamily="34" charset="-128"/>
                <a:cs typeface="+mn-cs"/>
              </a:defRPr>
            </a:lvl1pPr>
            <a:lvl2pPr marL="742950" indent="-285750" algn="l" defTabSz="457200" rtl="0" eaLnBrk="0" fontAlgn="base" hangingPunct="0">
              <a:spcBef>
                <a:spcPct val="20000"/>
              </a:spcBef>
              <a:spcAft>
                <a:spcPts val="600"/>
              </a:spcAft>
              <a:buClr>
                <a:srgbClr val="DC0904"/>
              </a:buClr>
              <a:buFont typeface="Wingdings" panose="05000000000000000000" pitchFamily="2" charset="2"/>
              <a:buChar char="l"/>
              <a:defRPr kumimoji="1" sz="2000">
                <a:solidFill>
                  <a:schemeClr val="tx1"/>
                </a:solidFill>
                <a:latin typeface="MS PGothic" panose="020B0600070205080204" pitchFamily="34" charset="-128"/>
                <a:ea typeface="MS PGothic" panose="020B0600070205080204" pitchFamily="34" charset="-128"/>
                <a:cs typeface="Arial" panose="020B0604020202020204" pitchFamily="34" charset="0"/>
              </a:defRPr>
            </a:lvl2pPr>
            <a:lvl3pPr marL="1143000" indent="-228600" algn="l" rtl="0" eaLnBrk="0" fontAlgn="base" hangingPunct="0">
              <a:spcBef>
                <a:spcPct val="20000"/>
              </a:spcBef>
              <a:spcAft>
                <a:spcPct val="0"/>
              </a:spcAft>
              <a:buClr>
                <a:srgbClr val="000099"/>
              </a:buClr>
              <a:buFont typeface="Wingdings" panose="05000000000000000000" pitchFamily="2" charset="2"/>
              <a:buChar char="n"/>
              <a:defRPr kumimoji="1" sz="2400">
                <a:solidFill>
                  <a:schemeClr val="tx1"/>
                </a:solidFill>
                <a:latin typeface="MS PGothic" panose="020B0600070205080204" pitchFamily="34" charset="-128"/>
                <a:ea typeface="MS PGothic" panose="020B0600070205080204" pitchFamily="34" charset="-128"/>
                <a:cs typeface="Arial" panose="020B0604020202020204" pitchFamily="34" charset="0"/>
              </a:defRPr>
            </a:lvl3pPr>
            <a:lvl4pPr marL="1600200" indent="-228600" algn="l" rtl="0" eaLnBrk="0" fontAlgn="base" hangingPunct="0">
              <a:spcBef>
                <a:spcPct val="20000"/>
              </a:spcBef>
              <a:spcAft>
                <a:spcPct val="0"/>
              </a:spcAft>
              <a:buClr>
                <a:srgbClr val="000099"/>
              </a:buClr>
              <a:buFont typeface="Wingdings" panose="05000000000000000000" pitchFamily="2" charset="2"/>
              <a:buChar char="l"/>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4pPr>
            <a:lvl5pPr marL="2057400" indent="-228600" algn="l" rtl="0" eaLnBrk="0" fontAlgn="base" hangingPunct="0">
              <a:spcBef>
                <a:spcPct val="20000"/>
              </a:spcBef>
              <a:spcAft>
                <a:spcPct val="0"/>
              </a:spcAft>
              <a:buClr>
                <a:srgbClr val="808080"/>
              </a:buClr>
              <a:buFont typeface="Wingdings" panose="05000000000000000000" pitchFamily="2" charset="2"/>
              <a:buChar char="Ø"/>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5pPr>
          </a:lstStyle>
          <a:p>
            <a:pPr marL="0" lvl="0" indent="0" algn="ctr">
              <a:spcBef>
                <a:spcPct val="0"/>
              </a:spcBef>
              <a:buClr>
                <a:srgbClr val="000000"/>
              </a:buClr>
              <a:buNone/>
            </a:pPr>
            <a:r>
              <a:rPr lang="en-US" altLang="zh-CN" sz="5000" b="1" dirty="0">
                <a:solidFill>
                  <a:srgbClr val="0070C0"/>
                </a:solidFill>
                <a:latin typeface="Calibri" panose="020F0502020204030204" pitchFamily="34" charset="0"/>
                <a:ea typeface="宋体" panose="02010600030101010101" pitchFamily="2" charset="-122"/>
              </a:rPr>
              <a:t>Q&amp;A</a:t>
            </a:r>
            <a:endParaRPr lang="zh-CN" altLang="en-US" sz="5000" b="1" dirty="0">
              <a:solidFill>
                <a:srgbClr val="0070C0"/>
              </a:solidFill>
              <a:latin typeface="Calibri" panose="020F0502020204030204" pitchFamily="34" charset="0"/>
              <a:ea typeface="宋体" panose="02010600030101010101" pitchFamily="2" charset="-122"/>
            </a:endParaRPr>
          </a:p>
        </p:txBody>
      </p:sp>
      <p:sp>
        <p:nvSpPr>
          <p:cNvPr id="40965" name="灯片编号占位符 26"/>
          <p:cNvSpPr txBox="1">
            <a:spLocks noGrp="1"/>
          </p:cNvSpPr>
          <p:nvPr>
            <p:ph type="sldNum" sz="quarter" idx="12"/>
          </p:nvPr>
        </p:nvSpPr>
        <p:spPr>
          <a:xfrm>
            <a:off x="7596188" y="6492875"/>
            <a:ext cx="2311400" cy="365125"/>
          </a:xfrm>
          <a:noFill/>
          <a:ln>
            <a:noFill/>
          </a:ln>
        </p:spPr>
        <p:txBody>
          <a:bodyPr anchor="ctr"/>
          <a:lstStyle/>
          <a:p>
            <a:pPr marL="0" indent="0" algn="r" eaLnBrk="1" hangingPunct="1">
              <a:spcBef>
                <a:spcPct val="0"/>
              </a:spcBef>
              <a:buClr>
                <a:srgbClr val="000000"/>
              </a:buClr>
              <a:buNone/>
            </a:pPr>
            <a:fld id="{9A0DB2DC-4C9A-4742-B13C-FB6460FD3503}" type="slidenum">
              <a:rPr lang="en-GB" altLang="ja-JP" sz="1600" dirty="0">
                <a:solidFill>
                  <a:srgbClr val="262626"/>
                </a:solidFill>
                <a:latin typeface="Calibri" panose="020F0502020204030204" pitchFamily="34" charset="0"/>
              </a:rPr>
              <a:t>10</a:t>
            </a:fld>
            <a:endParaRPr lang="en-GB" altLang="ja-JP" sz="1600" dirty="0">
              <a:solidFill>
                <a:srgbClr val="262626"/>
              </a:solidFill>
              <a:latin typeface="Calibri" panose="020F0502020204030204" pitchFamily="34" charset="0"/>
            </a:endParaRPr>
          </a:p>
        </p:txBody>
      </p:sp>
      <p:sp>
        <p:nvSpPr>
          <p:cNvPr id="40966" name="Text Box 42"/>
          <p:cNvSpPr txBox="1"/>
          <p:nvPr/>
        </p:nvSpPr>
        <p:spPr>
          <a:xfrm>
            <a:off x="0" y="6613525"/>
            <a:ext cx="3381375" cy="246063"/>
          </a:xfrm>
          <a:prstGeom prst="rect">
            <a:avLst/>
          </a:prstGeom>
          <a:noFill/>
          <a:ln w="9525">
            <a:noFill/>
          </a:ln>
        </p:spPr>
        <p:txBody>
          <a:bodyPr wrap="none">
            <a:spAutoFit/>
          </a:bodyPr>
          <a:lstStyle>
            <a:lvl1pPr marL="342900" indent="-342900" algn="l" defTabSz="457200" rtl="0" eaLnBrk="0" fontAlgn="base" hangingPunct="0">
              <a:spcBef>
                <a:spcPct val="20000"/>
              </a:spcBef>
              <a:spcAft>
                <a:spcPct val="0"/>
              </a:spcAft>
              <a:buClr>
                <a:srgbClr val="E6001F"/>
              </a:buClr>
              <a:buFont typeface="Wingdings" panose="05000000000000000000" pitchFamily="2" charset="2"/>
              <a:buChar char="n"/>
              <a:defRPr sz="2400">
                <a:solidFill>
                  <a:schemeClr val="tx1"/>
                </a:solidFill>
                <a:latin typeface="MS PGothic" panose="020B0600070205080204" pitchFamily="34" charset="-128"/>
                <a:ea typeface="MS PGothic" panose="020B0600070205080204" pitchFamily="34" charset="-128"/>
                <a:cs typeface="+mn-cs"/>
              </a:defRPr>
            </a:lvl1pPr>
            <a:lvl2pPr marL="742950" indent="-285750" algn="l" defTabSz="457200" rtl="0" eaLnBrk="0" fontAlgn="base" hangingPunct="0">
              <a:spcBef>
                <a:spcPct val="20000"/>
              </a:spcBef>
              <a:spcAft>
                <a:spcPts val="600"/>
              </a:spcAft>
              <a:buClr>
                <a:srgbClr val="DC0904"/>
              </a:buClr>
              <a:buFont typeface="Wingdings" panose="05000000000000000000" pitchFamily="2" charset="2"/>
              <a:buChar char="l"/>
              <a:defRPr kumimoji="1" sz="2000">
                <a:solidFill>
                  <a:schemeClr val="tx1"/>
                </a:solidFill>
                <a:latin typeface="MS PGothic" panose="020B0600070205080204" pitchFamily="34" charset="-128"/>
                <a:ea typeface="MS PGothic" panose="020B0600070205080204" pitchFamily="34" charset="-128"/>
                <a:cs typeface="Arial" panose="020B0604020202020204" pitchFamily="34" charset="0"/>
              </a:defRPr>
            </a:lvl2pPr>
            <a:lvl3pPr marL="1143000" indent="-228600" algn="l" rtl="0" eaLnBrk="0" fontAlgn="base" hangingPunct="0">
              <a:spcBef>
                <a:spcPct val="20000"/>
              </a:spcBef>
              <a:spcAft>
                <a:spcPct val="0"/>
              </a:spcAft>
              <a:buClr>
                <a:srgbClr val="000099"/>
              </a:buClr>
              <a:buFont typeface="Wingdings" panose="05000000000000000000" pitchFamily="2" charset="2"/>
              <a:buChar char="n"/>
              <a:defRPr kumimoji="1" sz="2400">
                <a:solidFill>
                  <a:schemeClr val="tx1"/>
                </a:solidFill>
                <a:latin typeface="MS PGothic" panose="020B0600070205080204" pitchFamily="34" charset="-128"/>
                <a:ea typeface="MS PGothic" panose="020B0600070205080204" pitchFamily="34" charset="-128"/>
                <a:cs typeface="Arial" panose="020B0604020202020204" pitchFamily="34" charset="0"/>
              </a:defRPr>
            </a:lvl3pPr>
            <a:lvl4pPr marL="1600200" indent="-228600" algn="l" rtl="0" eaLnBrk="0" fontAlgn="base" hangingPunct="0">
              <a:spcBef>
                <a:spcPct val="20000"/>
              </a:spcBef>
              <a:spcAft>
                <a:spcPct val="0"/>
              </a:spcAft>
              <a:buClr>
                <a:srgbClr val="000099"/>
              </a:buClr>
              <a:buFont typeface="Wingdings" panose="05000000000000000000" pitchFamily="2" charset="2"/>
              <a:buChar char="l"/>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4pPr>
            <a:lvl5pPr marL="2057400" indent="-228600" algn="l" rtl="0" eaLnBrk="0" fontAlgn="base" hangingPunct="0">
              <a:spcBef>
                <a:spcPct val="20000"/>
              </a:spcBef>
              <a:spcAft>
                <a:spcPct val="0"/>
              </a:spcAft>
              <a:buClr>
                <a:srgbClr val="808080"/>
              </a:buClr>
              <a:buFont typeface="Wingdings" panose="05000000000000000000" pitchFamily="2" charset="2"/>
              <a:buChar char="Ø"/>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5pPr>
          </a:lstStyle>
          <a:p>
            <a:pPr marL="0" lvl="0" indent="0">
              <a:spcBef>
                <a:spcPct val="0"/>
              </a:spcBef>
              <a:buClr>
                <a:srgbClr val="000000"/>
              </a:buClr>
              <a:buNone/>
            </a:pPr>
            <a:r>
              <a:rPr lang="en-US" altLang="ja-JP" sz="1000" b="1" i="1" dirty="0">
                <a:solidFill>
                  <a:srgbClr val="4D4D4D"/>
                </a:solidFill>
                <a:latin typeface="Times New Roman" panose="02020603050405020304" pitchFamily="18" charset="0"/>
                <a:ea typeface="HG丸ｺﾞｼｯｸM-PRO"/>
              </a:rPr>
              <a:t>© </a:t>
            </a:r>
            <a:r>
              <a:rPr lang="en-US" altLang="ja-JP" sz="1000" b="1" i="1" dirty="0" smtClean="0">
                <a:solidFill>
                  <a:srgbClr val="4D4D4D"/>
                </a:solidFill>
                <a:latin typeface="Times New Roman" panose="02020603050405020304" pitchFamily="18" charset="0"/>
                <a:ea typeface="HG丸ｺﾞｼｯｸM-PRO"/>
              </a:rPr>
              <a:t>2018Ricoh </a:t>
            </a:r>
            <a:r>
              <a:rPr lang="en-US" altLang="ja-JP" sz="1000" b="1" i="1" dirty="0">
                <a:solidFill>
                  <a:srgbClr val="4D4D4D"/>
                </a:solidFill>
                <a:latin typeface="Times New Roman" panose="02020603050405020304" pitchFamily="18" charset="0"/>
                <a:ea typeface="HG丸ｺﾞｼｯｸM-PRO"/>
              </a:rPr>
              <a:t>Software Research Center (Beijing) Co., Ltd.</a:t>
            </a: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8"/>
          <p:cNvSpPr>
            <a:spLocks noGrp="1"/>
          </p:cNvSpPr>
          <p:nvPr>
            <p:ph type="ctrTitle"/>
          </p:nvPr>
        </p:nvSpPr>
        <p:spPr>
          <a:xfrm>
            <a:off x="596900" y="609600"/>
            <a:ext cx="2801938" cy="2735263"/>
          </a:xfrm>
        </p:spPr>
        <p:txBody>
          <a:bodyPr vert="horz" wrap="square" lIns="91440" tIns="45720" rIns="91440" bIns="45720" anchor="ctr"/>
          <a:lstStyle/>
          <a:p>
            <a:pPr algn="ctr"/>
            <a:r>
              <a:rPr lang="en-US" altLang="zh-CN" sz="3000" dirty="0">
                <a:latin typeface="Calibri" panose="020F0502020204030204" pitchFamily="34" charset="0"/>
                <a:ea typeface="MS PGothic" panose="020B0600070205080204" pitchFamily="34" charset="-128"/>
                <a:cs typeface="+mj-cs"/>
              </a:rPr>
              <a:t>SRCB</a:t>
            </a:r>
            <a:br>
              <a:rPr lang="en-US" altLang="zh-CN" sz="3000" dirty="0">
                <a:latin typeface="Calibri" panose="020F0502020204030204" pitchFamily="34" charset="0"/>
                <a:ea typeface="MS PGothic" panose="020B0600070205080204" pitchFamily="34" charset="-128"/>
                <a:cs typeface="+mj-cs"/>
              </a:rPr>
            </a:br>
            <a:r>
              <a:rPr lang="en-US" altLang="zh-CN" sz="3000" dirty="0">
                <a:latin typeface="Calibri" panose="020F0502020204030204" pitchFamily="34" charset="0"/>
              </a:rPr>
              <a:t>Strategy</a:t>
            </a:r>
            <a:br>
              <a:rPr lang="en-US" altLang="zh-CN" sz="3000" dirty="0">
                <a:latin typeface="Calibri" panose="020F0502020204030204" pitchFamily="34" charset="0"/>
              </a:rPr>
            </a:br>
            <a:r>
              <a:rPr lang="en-US" altLang="zh-CN" sz="3000" dirty="0">
                <a:latin typeface="Calibri" panose="020F0502020204030204" pitchFamily="34" charset="0"/>
              </a:rPr>
              <a:t>Execution</a:t>
            </a:r>
            <a:br>
              <a:rPr lang="en-US" altLang="zh-CN" sz="3000" dirty="0">
                <a:latin typeface="Calibri" panose="020F0502020204030204" pitchFamily="34" charset="0"/>
              </a:rPr>
            </a:br>
            <a:r>
              <a:rPr lang="en-US" altLang="zh-CN" sz="3000" dirty="0">
                <a:latin typeface="Calibri" panose="020F0502020204030204" pitchFamily="34" charset="0"/>
              </a:rPr>
              <a:t>Bridge</a:t>
            </a:r>
            <a:endParaRPr lang="ja-JP" altLang="en-US" sz="3000" dirty="0">
              <a:latin typeface="Calibri" panose="020F0502020204030204" pitchFamily="34" charset="0"/>
              <a:ea typeface="MS PGothic" panose="020B0600070205080204" pitchFamily="34" charset="-128"/>
              <a:cs typeface="+mj-cs"/>
            </a:endParaRPr>
          </a:p>
        </p:txBody>
      </p:sp>
      <p:sp>
        <p:nvSpPr>
          <p:cNvPr id="5123" name="Rectangle 10"/>
          <p:cNvSpPr/>
          <p:nvPr/>
        </p:nvSpPr>
        <p:spPr>
          <a:xfrm>
            <a:off x="6177136" y="5122171"/>
            <a:ext cx="3054350" cy="1516805"/>
          </a:xfrm>
          <a:prstGeom prst="rect">
            <a:avLst/>
          </a:prstGeom>
          <a:noFill/>
          <a:ln w="9525">
            <a:noFill/>
          </a:ln>
        </p:spPr>
        <p:txBody>
          <a:bodyPr/>
          <a:lstStyle>
            <a:lvl1pPr marL="342900" indent="-342900" algn="l" defTabSz="457200" rtl="0" eaLnBrk="0" fontAlgn="base" hangingPunct="0">
              <a:spcBef>
                <a:spcPct val="20000"/>
              </a:spcBef>
              <a:spcAft>
                <a:spcPct val="0"/>
              </a:spcAft>
              <a:buClr>
                <a:srgbClr val="E6001F"/>
              </a:buClr>
              <a:buFont typeface="Wingdings" panose="05000000000000000000" pitchFamily="2" charset="2"/>
              <a:buChar char="n"/>
              <a:defRPr sz="2400">
                <a:solidFill>
                  <a:schemeClr val="tx1"/>
                </a:solidFill>
                <a:latin typeface="MS PGothic" panose="020B0600070205080204" pitchFamily="34" charset="-128"/>
                <a:ea typeface="MS PGothic" panose="020B0600070205080204" pitchFamily="34" charset="-128"/>
                <a:cs typeface="+mn-cs"/>
              </a:defRPr>
            </a:lvl1pPr>
            <a:lvl2pPr marL="742950" indent="-285750" algn="l" defTabSz="457200" rtl="0" eaLnBrk="0" fontAlgn="base" hangingPunct="0">
              <a:spcBef>
                <a:spcPct val="20000"/>
              </a:spcBef>
              <a:spcAft>
                <a:spcPts val="600"/>
              </a:spcAft>
              <a:buClr>
                <a:srgbClr val="DC0904"/>
              </a:buClr>
              <a:buFont typeface="Wingdings" panose="05000000000000000000" pitchFamily="2" charset="2"/>
              <a:buChar char="l"/>
              <a:defRPr kumimoji="1" sz="2000">
                <a:solidFill>
                  <a:schemeClr val="tx1"/>
                </a:solidFill>
                <a:latin typeface="MS PGothic" panose="020B0600070205080204" pitchFamily="34" charset="-128"/>
                <a:ea typeface="MS PGothic" panose="020B0600070205080204" pitchFamily="34" charset="-128"/>
                <a:cs typeface="Arial" panose="020B0604020202020204" pitchFamily="34" charset="0"/>
              </a:defRPr>
            </a:lvl2pPr>
            <a:lvl3pPr marL="1143000" indent="-228600" algn="l" rtl="0" eaLnBrk="0" fontAlgn="base" hangingPunct="0">
              <a:spcBef>
                <a:spcPct val="20000"/>
              </a:spcBef>
              <a:spcAft>
                <a:spcPct val="0"/>
              </a:spcAft>
              <a:buClr>
                <a:srgbClr val="000099"/>
              </a:buClr>
              <a:buFont typeface="Wingdings" panose="05000000000000000000" pitchFamily="2" charset="2"/>
              <a:buChar char="n"/>
              <a:defRPr kumimoji="1" sz="2400">
                <a:solidFill>
                  <a:schemeClr val="tx1"/>
                </a:solidFill>
                <a:latin typeface="MS PGothic" panose="020B0600070205080204" pitchFamily="34" charset="-128"/>
                <a:ea typeface="MS PGothic" panose="020B0600070205080204" pitchFamily="34" charset="-128"/>
                <a:cs typeface="Arial" panose="020B0604020202020204" pitchFamily="34" charset="0"/>
              </a:defRPr>
            </a:lvl3pPr>
            <a:lvl4pPr marL="1600200" indent="-228600" algn="l" rtl="0" eaLnBrk="0" fontAlgn="base" hangingPunct="0">
              <a:spcBef>
                <a:spcPct val="20000"/>
              </a:spcBef>
              <a:spcAft>
                <a:spcPct val="0"/>
              </a:spcAft>
              <a:buClr>
                <a:srgbClr val="000099"/>
              </a:buClr>
              <a:buFont typeface="Wingdings" panose="05000000000000000000" pitchFamily="2" charset="2"/>
              <a:buChar char="l"/>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4pPr>
            <a:lvl5pPr marL="2057400" indent="-228600" algn="l" rtl="0" eaLnBrk="0" fontAlgn="base" hangingPunct="0">
              <a:spcBef>
                <a:spcPct val="20000"/>
              </a:spcBef>
              <a:spcAft>
                <a:spcPct val="0"/>
              </a:spcAft>
              <a:buClr>
                <a:srgbClr val="808080"/>
              </a:buClr>
              <a:buFont typeface="Wingdings" panose="05000000000000000000" pitchFamily="2" charset="2"/>
              <a:buChar char="Ø"/>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5pPr>
          </a:lstStyle>
          <a:p>
            <a:pPr marL="0" lvl="0" indent="0" algn="ctr">
              <a:buClr>
                <a:srgbClr val="FF0000"/>
              </a:buClr>
              <a:buNone/>
            </a:pPr>
            <a:endParaRPr lang="en-US" altLang="ja-JP" sz="2000" dirty="0">
              <a:latin typeface="Calibri" panose="020F0502020204030204" pitchFamily="34" charset="0"/>
              <a:ea typeface="宋体" panose="02010600030101010101" pitchFamily="2" charset="-122"/>
            </a:endParaRPr>
          </a:p>
          <a:p>
            <a:pPr marL="0" lvl="0" indent="0" algn="ctr">
              <a:buClr>
                <a:srgbClr val="FF0000"/>
              </a:buClr>
              <a:buNone/>
            </a:pPr>
            <a:r>
              <a:rPr lang="en-US" altLang="ja-JP" sz="2800" dirty="0" smtClean="0">
                <a:latin typeface="Times New Roman" pitchFamily="18" charset="0"/>
                <a:ea typeface="宋体" panose="02010600030101010101" pitchFamily="2" charset="-122"/>
                <a:cs typeface="Times New Roman" pitchFamily="18" charset="0"/>
              </a:rPr>
              <a:t>Huang </a:t>
            </a:r>
            <a:r>
              <a:rPr lang="en-US" altLang="ja-JP" sz="2800" dirty="0" err="1" smtClean="0">
                <a:latin typeface="Times New Roman" pitchFamily="18" charset="0"/>
                <a:ea typeface="宋体" panose="02010600030101010101" pitchFamily="2" charset="-122"/>
                <a:cs typeface="Times New Roman" pitchFamily="18" charset="0"/>
              </a:rPr>
              <a:t>Boyuan</a:t>
            </a:r>
            <a:endParaRPr lang="en-US" altLang="ja-JP" sz="2800" dirty="0" smtClean="0">
              <a:latin typeface="Times New Roman" pitchFamily="18" charset="0"/>
              <a:ea typeface="宋体" panose="02010600030101010101" pitchFamily="2" charset="-122"/>
              <a:cs typeface="Times New Roman" pitchFamily="18" charset="0"/>
            </a:endParaRPr>
          </a:p>
          <a:p>
            <a:pPr marL="0" lvl="0" indent="0" algn="ctr">
              <a:buClr>
                <a:srgbClr val="FF0000"/>
              </a:buClr>
              <a:buNone/>
            </a:pPr>
            <a:r>
              <a:rPr lang="en-US" altLang="ja-JP" sz="2000" dirty="0" smtClean="0">
                <a:latin typeface="Times New Roman" pitchFamily="18" charset="0"/>
                <a:ea typeface="宋体" panose="02010600030101010101" pitchFamily="2" charset="-122"/>
                <a:cs typeface="Times New Roman" pitchFamily="18" charset="0"/>
              </a:rPr>
              <a:t>2018-03-13</a:t>
            </a:r>
            <a:endParaRPr lang="en-US" altLang="ja-JP" sz="2000" dirty="0" smtClean="0">
              <a:latin typeface="Times New Roman" pitchFamily="18" charset="0"/>
              <a:ea typeface="宋体" panose="02010600030101010101" pitchFamily="2" charset="-122"/>
              <a:cs typeface="Times New Roman" pitchFamily="18" charset="0"/>
            </a:endParaRPr>
          </a:p>
          <a:p>
            <a:pPr marL="0" lvl="0" indent="0" algn="ctr">
              <a:buClr>
                <a:srgbClr val="FF0000"/>
              </a:buClr>
              <a:buNone/>
            </a:pPr>
            <a:endParaRPr lang="ja-JP" altLang="en-US" sz="2000" dirty="0">
              <a:latin typeface="Calibri" panose="020F0502020204030204" pitchFamily="34" charset="0"/>
              <a:ea typeface="宋体" panose="02010600030101010101" pitchFamily="2" charset="-122"/>
            </a:endParaRPr>
          </a:p>
        </p:txBody>
      </p:sp>
      <p:sp>
        <p:nvSpPr>
          <p:cNvPr id="5124" name="灯片编号占位符 26"/>
          <p:cNvSpPr txBox="1">
            <a:spLocks noGrp="1"/>
          </p:cNvSpPr>
          <p:nvPr>
            <p:ph type="sldNum" sz="quarter" idx="4"/>
          </p:nvPr>
        </p:nvSpPr>
        <p:spPr>
          <a:xfrm>
            <a:off x="7596188" y="6515100"/>
            <a:ext cx="2311400" cy="365125"/>
          </a:xfrm>
          <a:noFill/>
          <a:ln>
            <a:noFill/>
          </a:ln>
        </p:spPr>
        <p:txBody>
          <a:bodyPr anchor="ctr"/>
          <a:lstStyle/>
          <a:p>
            <a:pPr marL="0" indent="0" algn="r" defTabSz="457200" eaLnBrk="1" hangingPunct="1">
              <a:spcBef>
                <a:spcPct val="0"/>
              </a:spcBef>
              <a:buClr>
                <a:srgbClr val="000000"/>
              </a:buClr>
              <a:buFont typeface="Wingdings" panose="05000000000000000000" pitchFamily="2" charset="2"/>
              <a:buNone/>
            </a:pPr>
            <a:fld id="{9A0DB2DC-4C9A-4742-B13C-FB6460FD3503}" type="slidenum">
              <a:rPr lang="en-GB" altLang="ja-JP" sz="1600" dirty="0">
                <a:solidFill>
                  <a:srgbClr val="262626"/>
                </a:solidFill>
                <a:latin typeface="Calibri" panose="020F0502020204030204" pitchFamily="34" charset="0"/>
                <a:ea typeface="MS PGothic" panose="020B0600070205080204" pitchFamily="34" charset="-128"/>
                <a:cs typeface="+mn-cs"/>
              </a:rPr>
              <a:t>11</a:t>
            </a:fld>
            <a:endParaRPr lang="en-GB" altLang="ja-JP" sz="1600" dirty="0">
              <a:solidFill>
                <a:srgbClr val="262626"/>
              </a:solidFill>
              <a:latin typeface="Calibri" panose="020F0502020204030204" pitchFamily="34" charset="0"/>
              <a:ea typeface="MS PGothic" panose="020B0600070205080204" pitchFamily="34" charset="-128"/>
              <a:cs typeface="+mn-cs"/>
            </a:endParaRPr>
          </a:p>
        </p:txBody>
      </p:sp>
      <p:sp>
        <p:nvSpPr>
          <p:cNvPr id="2" name="TextBox 1"/>
          <p:cNvSpPr txBox="1"/>
          <p:nvPr/>
        </p:nvSpPr>
        <p:spPr>
          <a:xfrm>
            <a:off x="2445743" y="4149080"/>
            <a:ext cx="4615366" cy="830997"/>
          </a:xfrm>
          <a:prstGeom prst="rect">
            <a:avLst/>
          </a:prstGeom>
          <a:noFill/>
        </p:spPr>
        <p:txBody>
          <a:bodyPr wrap="none" rtlCol="0">
            <a:spAutoFit/>
          </a:bodyPr>
          <a:lstStyle/>
          <a:p>
            <a:r>
              <a:rPr lang="en-US" altLang="zh-CN" sz="4800" dirty="0" smtClean="0">
                <a:latin typeface="Times New Roman" pitchFamily="18" charset="0"/>
                <a:cs typeface="Times New Roman" pitchFamily="18" charset="0"/>
              </a:rPr>
              <a:t>Promotion Report</a:t>
            </a:r>
            <a:endParaRPr lang="zh-CN" altLang="en-US" sz="4800" dirty="0">
              <a:latin typeface="Times New Roman" pitchFamily="18" charset="0"/>
              <a:cs typeface="Times New Roman" pitchFamily="18" charset="0"/>
            </a:endParaRPr>
          </a:p>
        </p:txBody>
      </p:sp>
      <p:sp>
        <p:nvSpPr>
          <p:cNvPr id="7" name="Text Box 42"/>
          <p:cNvSpPr txBox="1"/>
          <p:nvPr/>
        </p:nvSpPr>
        <p:spPr>
          <a:xfrm>
            <a:off x="0" y="6613525"/>
            <a:ext cx="3381375" cy="246063"/>
          </a:xfrm>
          <a:prstGeom prst="rect">
            <a:avLst/>
          </a:prstGeom>
          <a:noFill/>
          <a:ln w="9525">
            <a:noFill/>
          </a:ln>
        </p:spPr>
        <p:txBody>
          <a:bodyPr wrap="none">
            <a:spAutoFit/>
          </a:bodyPr>
          <a:lstStyle>
            <a:lvl1pPr marL="342900" indent="-342900" algn="l" defTabSz="457200" rtl="0" eaLnBrk="0" fontAlgn="base" hangingPunct="0">
              <a:spcBef>
                <a:spcPct val="20000"/>
              </a:spcBef>
              <a:spcAft>
                <a:spcPct val="0"/>
              </a:spcAft>
              <a:buClr>
                <a:srgbClr val="E6001F"/>
              </a:buClr>
              <a:buFont typeface="Wingdings" panose="05000000000000000000" pitchFamily="2" charset="2"/>
              <a:buChar char="n"/>
              <a:defRPr sz="2400">
                <a:solidFill>
                  <a:schemeClr val="tx1"/>
                </a:solidFill>
                <a:latin typeface="MS PGothic" panose="020B0600070205080204" pitchFamily="34" charset="-128"/>
                <a:ea typeface="MS PGothic" panose="020B0600070205080204" pitchFamily="34" charset="-128"/>
                <a:cs typeface="+mn-cs"/>
              </a:defRPr>
            </a:lvl1pPr>
            <a:lvl2pPr marL="742950" indent="-285750" algn="l" defTabSz="457200" rtl="0" eaLnBrk="0" fontAlgn="base" hangingPunct="0">
              <a:spcBef>
                <a:spcPct val="20000"/>
              </a:spcBef>
              <a:spcAft>
                <a:spcPts val="600"/>
              </a:spcAft>
              <a:buClr>
                <a:srgbClr val="DC0904"/>
              </a:buClr>
              <a:buFont typeface="Wingdings" panose="05000000000000000000" pitchFamily="2" charset="2"/>
              <a:buChar char="l"/>
              <a:defRPr kumimoji="1" sz="2000">
                <a:solidFill>
                  <a:schemeClr val="tx1"/>
                </a:solidFill>
                <a:latin typeface="MS PGothic" panose="020B0600070205080204" pitchFamily="34" charset="-128"/>
                <a:ea typeface="MS PGothic" panose="020B0600070205080204" pitchFamily="34" charset="-128"/>
                <a:cs typeface="Arial" panose="020B0604020202020204" pitchFamily="34" charset="0"/>
              </a:defRPr>
            </a:lvl2pPr>
            <a:lvl3pPr marL="1143000" indent="-228600" algn="l" rtl="0" eaLnBrk="0" fontAlgn="base" hangingPunct="0">
              <a:spcBef>
                <a:spcPct val="20000"/>
              </a:spcBef>
              <a:spcAft>
                <a:spcPct val="0"/>
              </a:spcAft>
              <a:buClr>
                <a:srgbClr val="000099"/>
              </a:buClr>
              <a:buFont typeface="Wingdings" panose="05000000000000000000" pitchFamily="2" charset="2"/>
              <a:buChar char="n"/>
              <a:defRPr kumimoji="1" sz="2400">
                <a:solidFill>
                  <a:schemeClr val="tx1"/>
                </a:solidFill>
                <a:latin typeface="MS PGothic" panose="020B0600070205080204" pitchFamily="34" charset="-128"/>
                <a:ea typeface="MS PGothic" panose="020B0600070205080204" pitchFamily="34" charset="-128"/>
                <a:cs typeface="Arial" panose="020B0604020202020204" pitchFamily="34" charset="0"/>
              </a:defRPr>
            </a:lvl3pPr>
            <a:lvl4pPr marL="1600200" indent="-228600" algn="l" rtl="0" eaLnBrk="0" fontAlgn="base" hangingPunct="0">
              <a:spcBef>
                <a:spcPct val="20000"/>
              </a:spcBef>
              <a:spcAft>
                <a:spcPct val="0"/>
              </a:spcAft>
              <a:buClr>
                <a:srgbClr val="000099"/>
              </a:buClr>
              <a:buFont typeface="Wingdings" panose="05000000000000000000" pitchFamily="2" charset="2"/>
              <a:buChar char="l"/>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4pPr>
            <a:lvl5pPr marL="2057400" indent="-228600" algn="l" rtl="0" eaLnBrk="0" fontAlgn="base" hangingPunct="0">
              <a:spcBef>
                <a:spcPct val="20000"/>
              </a:spcBef>
              <a:spcAft>
                <a:spcPct val="0"/>
              </a:spcAft>
              <a:buClr>
                <a:srgbClr val="808080"/>
              </a:buClr>
              <a:buFont typeface="Wingdings" panose="05000000000000000000" pitchFamily="2" charset="2"/>
              <a:buChar char="Ø"/>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5pPr>
          </a:lstStyle>
          <a:p>
            <a:pPr marL="0" lvl="0" indent="0">
              <a:spcBef>
                <a:spcPct val="0"/>
              </a:spcBef>
              <a:buClr>
                <a:srgbClr val="000000"/>
              </a:buClr>
              <a:buNone/>
            </a:pPr>
            <a:r>
              <a:rPr lang="en-US" altLang="ja-JP" sz="1000" b="1" i="1" dirty="0">
                <a:solidFill>
                  <a:srgbClr val="4D4D4D"/>
                </a:solidFill>
                <a:latin typeface="Times New Roman" panose="02020603050405020304" pitchFamily="18" charset="0"/>
                <a:ea typeface="HG丸ｺﾞｼｯｸM-PRO"/>
              </a:rPr>
              <a:t>© </a:t>
            </a:r>
            <a:r>
              <a:rPr lang="en-US" altLang="ja-JP" sz="1000" b="1" i="1" dirty="0" smtClean="0">
                <a:solidFill>
                  <a:srgbClr val="4D4D4D"/>
                </a:solidFill>
                <a:latin typeface="Times New Roman" panose="02020603050405020304" pitchFamily="18" charset="0"/>
                <a:ea typeface="HG丸ｺﾞｼｯｸM-PRO"/>
              </a:rPr>
              <a:t>2018Ricoh </a:t>
            </a:r>
            <a:r>
              <a:rPr lang="en-US" altLang="ja-JP" sz="1000" b="1" i="1" dirty="0">
                <a:solidFill>
                  <a:srgbClr val="4D4D4D"/>
                </a:solidFill>
                <a:latin typeface="Times New Roman" panose="02020603050405020304" pitchFamily="18" charset="0"/>
                <a:ea typeface="HG丸ｺﾞｼｯｸM-PRO"/>
              </a:rPr>
              <a:t>Software Research Center (Beijing) Co., Ltd.</a:t>
            </a:r>
          </a:p>
        </p:txBody>
      </p:sp>
    </p:spTree>
    <p:extLst>
      <p:ext uri="{BB962C8B-B14F-4D97-AF65-F5344CB8AC3E}">
        <p14:creationId xmlns:p14="http://schemas.microsoft.com/office/powerpoint/2010/main" val="327989704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标题 1"/>
          <p:cNvSpPr>
            <a:spLocks noGrp="1"/>
          </p:cNvSpPr>
          <p:nvPr>
            <p:ph type="title"/>
          </p:nvPr>
        </p:nvSpPr>
        <p:spPr/>
        <p:txBody>
          <a:bodyPr vert="horz" wrap="square" lIns="91440" tIns="45720" rIns="91440" bIns="45720" anchor="t"/>
          <a:lstStyle/>
          <a:p>
            <a:r>
              <a:rPr lang="en-US" altLang="zh-CN" dirty="0">
                <a:latin typeface="Times New Roman" pitchFamily="18" charset="0"/>
                <a:cs typeface="Times New Roman" pitchFamily="18" charset="0"/>
              </a:rPr>
              <a:t>Content</a:t>
            </a:r>
            <a:endParaRPr lang="zh-CN" altLang="en-US" dirty="0">
              <a:latin typeface="Times New Roman" pitchFamily="18" charset="0"/>
              <a:cs typeface="Times New Roman" pitchFamily="18" charset="0"/>
            </a:endParaRPr>
          </a:p>
        </p:txBody>
      </p:sp>
      <p:sp>
        <p:nvSpPr>
          <p:cNvPr id="7171" name="灯片编号占位符 26"/>
          <p:cNvSpPr txBox="1"/>
          <p:nvPr/>
        </p:nvSpPr>
        <p:spPr>
          <a:xfrm>
            <a:off x="7596188" y="6492875"/>
            <a:ext cx="2311400" cy="365125"/>
          </a:xfrm>
          <a:prstGeom prst="rect">
            <a:avLst/>
          </a:prstGeom>
          <a:noFill/>
          <a:ln w="9525">
            <a:noFill/>
          </a:ln>
        </p:spPr>
        <p:txBody>
          <a:bodyPr anchor="ctr"/>
          <a:lstStyle>
            <a:lvl1pPr marL="342900" indent="-342900" algn="l" defTabSz="457200" rtl="0" eaLnBrk="0" fontAlgn="base" hangingPunct="0">
              <a:spcBef>
                <a:spcPct val="20000"/>
              </a:spcBef>
              <a:spcAft>
                <a:spcPct val="0"/>
              </a:spcAft>
              <a:buClr>
                <a:srgbClr val="E6001F"/>
              </a:buClr>
              <a:buFont typeface="Wingdings" panose="05000000000000000000" pitchFamily="2" charset="2"/>
              <a:buChar char="n"/>
              <a:defRPr sz="2400">
                <a:solidFill>
                  <a:schemeClr val="tx1"/>
                </a:solidFill>
                <a:latin typeface="MS PGothic" panose="020B0600070205080204" pitchFamily="34" charset="-128"/>
                <a:ea typeface="MS PGothic" panose="020B0600070205080204" pitchFamily="34" charset="-128"/>
                <a:cs typeface="+mn-cs"/>
              </a:defRPr>
            </a:lvl1pPr>
            <a:lvl2pPr marL="742950" indent="-285750" algn="l" defTabSz="457200" rtl="0" eaLnBrk="0" fontAlgn="base" hangingPunct="0">
              <a:spcBef>
                <a:spcPct val="20000"/>
              </a:spcBef>
              <a:spcAft>
                <a:spcPts val="600"/>
              </a:spcAft>
              <a:buClr>
                <a:srgbClr val="DC0904"/>
              </a:buClr>
              <a:buFont typeface="Wingdings" panose="05000000000000000000" pitchFamily="2" charset="2"/>
              <a:buChar char="l"/>
              <a:defRPr kumimoji="1" sz="2000">
                <a:solidFill>
                  <a:schemeClr val="tx1"/>
                </a:solidFill>
                <a:latin typeface="MS PGothic" panose="020B0600070205080204" pitchFamily="34" charset="-128"/>
                <a:ea typeface="MS PGothic" panose="020B0600070205080204" pitchFamily="34" charset="-128"/>
                <a:cs typeface="Arial" panose="020B0604020202020204" pitchFamily="34" charset="0"/>
              </a:defRPr>
            </a:lvl2pPr>
            <a:lvl3pPr marL="1143000" indent="-228600" algn="l" rtl="0" eaLnBrk="0" fontAlgn="base" hangingPunct="0">
              <a:spcBef>
                <a:spcPct val="20000"/>
              </a:spcBef>
              <a:spcAft>
                <a:spcPct val="0"/>
              </a:spcAft>
              <a:buClr>
                <a:srgbClr val="000099"/>
              </a:buClr>
              <a:buFont typeface="Wingdings" panose="05000000000000000000" pitchFamily="2" charset="2"/>
              <a:buChar char="n"/>
              <a:defRPr kumimoji="1" sz="2400">
                <a:solidFill>
                  <a:schemeClr val="tx1"/>
                </a:solidFill>
                <a:latin typeface="MS PGothic" panose="020B0600070205080204" pitchFamily="34" charset="-128"/>
                <a:ea typeface="MS PGothic" panose="020B0600070205080204" pitchFamily="34" charset="-128"/>
                <a:cs typeface="Arial" panose="020B0604020202020204" pitchFamily="34" charset="0"/>
              </a:defRPr>
            </a:lvl3pPr>
            <a:lvl4pPr marL="1600200" indent="-228600" algn="l" rtl="0" eaLnBrk="0" fontAlgn="base" hangingPunct="0">
              <a:spcBef>
                <a:spcPct val="20000"/>
              </a:spcBef>
              <a:spcAft>
                <a:spcPct val="0"/>
              </a:spcAft>
              <a:buClr>
                <a:srgbClr val="000099"/>
              </a:buClr>
              <a:buFont typeface="Wingdings" panose="05000000000000000000" pitchFamily="2" charset="2"/>
              <a:buChar char="l"/>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4pPr>
            <a:lvl5pPr marL="2057400" indent="-228600" algn="l" rtl="0" eaLnBrk="0" fontAlgn="base" hangingPunct="0">
              <a:spcBef>
                <a:spcPct val="20000"/>
              </a:spcBef>
              <a:spcAft>
                <a:spcPct val="0"/>
              </a:spcAft>
              <a:buClr>
                <a:srgbClr val="808080"/>
              </a:buClr>
              <a:buFont typeface="Wingdings" panose="05000000000000000000" pitchFamily="2" charset="2"/>
              <a:buChar char="Ø"/>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5pPr>
          </a:lstStyle>
          <a:p>
            <a:pPr marL="0" lvl="0" indent="0" algn="r" eaLnBrk="1" hangingPunct="1">
              <a:spcBef>
                <a:spcPct val="0"/>
              </a:spcBef>
              <a:buClr>
                <a:srgbClr val="000000"/>
              </a:buClr>
              <a:buNone/>
            </a:pPr>
            <a:fld id="{9A0DB2DC-4C9A-4742-B13C-FB6460FD3503}" type="slidenum">
              <a:rPr lang="en-GB" altLang="ja-JP" sz="1600" dirty="0">
                <a:solidFill>
                  <a:srgbClr val="262626"/>
                </a:solidFill>
                <a:latin typeface="Calibri" panose="020F0502020204030204" pitchFamily="34" charset="0"/>
              </a:rPr>
              <a:t>12</a:t>
            </a:fld>
            <a:endParaRPr lang="en-GB" altLang="ja-JP" sz="1600" dirty="0">
              <a:solidFill>
                <a:srgbClr val="262626"/>
              </a:solidFill>
              <a:latin typeface="Calibri" panose="020F0502020204030204" pitchFamily="34" charset="0"/>
            </a:endParaRPr>
          </a:p>
        </p:txBody>
      </p:sp>
      <p:sp>
        <p:nvSpPr>
          <p:cNvPr id="7" name="Text Box 42"/>
          <p:cNvSpPr txBox="1"/>
          <p:nvPr/>
        </p:nvSpPr>
        <p:spPr>
          <a:xfrm>
            <a:off x="0" y="6613525"/>
            <a:ext cx="3381375" cy="246063"/>
          </a:xfrm>
          <a:prstGeom prst="rect">
            <a:avLst/>
          </a:prstGeom>
          <a:noFill/>
          <a:ln w="9525">
            <a:noFill/>
          </a:ln>
        </p:spPr>
        <p:txBody>
          <a:bodyPr wrap="none">
            <a:spAutoFit/>
          </a:bodyPr>
          <a:lstStyle>
            <a:lvl1pPr marL="342900" indent="-342900" algn="l" defTabSz="457200" rtl="0" eaLnBrk="0" fontAlgn="base" hangingPunct="0">
              <a:spcBef>
                <a:spcPct val="20000"/>
              </a:spcBef>
              <a:spcAft>
                <a:spcPct val="0"/>
              </a:spcAft>
              <a:buClr>
                <a:srgbClr val="E6001F"/>
              </a:buClr>
              <a:buFont typeface="Wingdings" panose="05000000000000000000" pitchFamily="2" charset="2"/>
              <a:buChar char="n"/>
              <a:defRPr sz="2400">
                <a:solidFill>
                  <a:schemeClr val="tx1"/>
                </a:solidFill>
                <a:latin typeface="MS PGothic" panose="020B0600070205080204" pitchFamily="34" charset="-128"/>
                <a:ea typeface="MS PGothic" panose="020B0600070205080204" pitchFamily="34" charset="-128"/>
                <a:cs typeface="+mn-cs"/>
              </a:defRPr>
            </a:lvl1pPr>
            <a:lvl2pPr marL="742950" indent="-285750" algn="l" defTabSz="457200" rtl="0" eaLnBrk="0" fontAlgn="base" hangingPunct="0">
              <a:spcBef>
                <a:spcPct val="20000"/>
              </a:spcBef>
              <a:spcAft>
                <a:spcPts val="600"/>
              </a:spcAft>
              <a:buClr>
                <a:srgbClr val="DC0904"/>
              </a:buClr>
              <a:buFont typeface="Wingdings" panose="05000000000000000000" pitchFamily="2" charset="2"/>
              <a:buChar char="l"/>
              <a:defRPr kumimoji="1" sz="2000">
                <a:solidFill>
                  <a:schemeClr val="tx1"/>
                </a:solidFill>
                <a:latin typeface="MS PGothic" panose="020B0600070205080204" pitchFamily="34" charset="-128"/>
                <a:ea typeface="MS PGothic" panose="020B0600070205080204" pitchFamily="34" charset="-128"/>
                <a:cs typeface="Arial" panose="020B0604020202020204" pitchFamily="34" charset="0"/>
              </a:defRPr>
            </a:lvl2pPr>
            <a:lvl3pPr marL="1143000" indent="-228600" algn="l" rtl="0" eaLnBrk="0" fontAlgn="base" hangingPunct="0">
              <a:spcBef>
                <a:spcPct val="20000"/>
              </a:spcBef>
              <a:spcAft>
                <a:spcPct val="0"/>
              </a:spcAft>
              <a:buClr>
                <a:srgbClr val="000099"/>
              </a:buClr>
              <a:buFont typeface="Wingdings" panose="05000000000000000000" pitchFamily="2" charset="2"/>
              <a:buChar char="n"/>
              <a:defRPr kumimoji="1" sz="2400">
                <a:solidFill>
                  <a:schemeClr val="tx1"/>
                </a:solidFill>
                <a:latin typeface="MS PGothic" panose="020B0600070205080204" pitchFamily="34" charset="-128"/>
                <a:ea typeface="MS PGothic" panose="020B0600070205080204" pitchFamily="34" charset="-128"/>
                <a:cs typeface="Arial" panose="020B0604020202020204" pitchFamily="34" charset="0"/>
              </a:defRPr>
            </a:lvl3pPr>
            <a:lvl4pPr marL="1600200" indent="-228600" algn="l" rtl="0" eaLnBrk="0" fontAlgn="base" hangingPunct="0">
              <a:spcBef>
                <a:spcPct val="20000"/>
              </a:spcBef>
              <a:spcAft>
                <a:spcPct val="0"/>
              </a:spcAft>
              <a:buClr>
                <a:srgbClr val="000099"/>
              </a:buClr>
              <a:buFont typeface="Wingdings" panose="05000000000000000000" pitchFamily="2" charset="2"/>
              <a:buChar char="l"/>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4pPr>
            <a:lvl5pPr marL="2057400" indent="-228600" algn="l" rtl="0" eaLnBrk="0" fontAlgn="base" hangingPunct="0">
              <a:spcBef>
                <a:spcPct val="20000"/>
              </a:spcBef>
              <a:spcAft>
                <a:spcPct val="0"/>
              </a:spcAft>
              <a:buClr>
                <a:srgbClr val="808080"/>
              </a:buClr>
              <a:buFont typeface="Wingdings" panose="05000000000000000000" pitchFamily="2" charset="2"/>
              <a:buChar char="Ø"/>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5pPr>
          </a:lstStyle>
          <a:p>
            <a:pPr marL="0" lvl="0" indent="0">
              <a:spcBef>
                <a:spcPct val="0"/>
              </a:spcBef>
              <a:buClr>
                <a:srgbClr val="000000"/>
              </a:buClr>
              <a:buNone/>
            </a:pPr>
            <a:r>
              <a:rPr lang="en-US" altLang="ja-JP" sz="1000" b="1" i="1" dirty="0">
                <a:solidFill>
                  <a:srgbClr val="4D4D4D"/>
                </a:solidFill>
                <a:latin typeface="Times New Roman" panose="02020603050405020304" pitchFamily="18" charset="0"/>
                <a:ea typeface="HG丸ｺﾞｼｯｸM-PRO"/>
              </a:rPr>
              <a:t>© </a:t>
            </a:r>
            <a:r>
              <a:rPr lang="en-US" altLang="ja-JP" sz="1000" b="1" i="1" dirty="0" smtClean="0">
                <a:solidFill>
                  <a:srgbClr val="4D4D4D"/>
                </a:solidFill>
                <a:latin typeface="Times New Roman" panose="02020603050405020304" pitchFamily="18" charset="0"/>
                <a:ea typeface="HG丸ｺﾞｼｯｸM-PRO"/>
              </a:rPr>
              <a:t>2018Ricoh </a:t>
            </a:r>
            <a:r>
              <a:rPr lang="en-US" altLang="ja-JP" sz="1000" b="1" i="1" dirty="0">
                <a:solidFill>
                  <a:srgbClr val="4D4D4D"/>
                </a:solidFill>
                <a:latin typeface="Times New Roman" panose="02020603050405020304" pitchFamily="18" charset="0"/>
                <a:ea typeface="HG丸ｺﾞｼｯｸM-PRO"/>
              </a:rPr>
              <a:t>Software Research Center (Beijing) Co., Ltd.</a:t>
            </a:r>
          </a:p>
        </p:txBody>
      </p:sp>
      <p:sp>
        <p:nvSpPr>
          <p:cNvPr id="8" name="内容占位符 2"/>
          <p:cNvSpPr txBox="1">
            <a:spLocks/>
          </p:cNvSpPr>
          <p:nvPr/>
        </p:nvSpPr>
        <p:spPr>
          <a:xfrm>
            <a:off x="704528" y="1988840"/>
            <a:ext cx="7219082" cy="3024312"/>
          </a:xfrm>
          <a:prstGeom prst="rect">
            <a:avLst/>
          </a:prstGeom>
          <a:solidFill>
            <a:schemeClr val="bg1"/>
          </a:solidFill>
          <a:ln w="9525">
            <a:solidFill>
              <a:schemeClr val="bg1"/>
            </a:solidFill>
            <a:miter lim="800000"/>
          </a:ln>
        </p:spPr>
        <p:txBody>
          <a:bodyPr vert="horz" wrap="square" lIns="91440" tIns="45720" rIns="91440" bIns="45720" numCol="1" anchor="t" anchorCtr="0" compatLnSpc="1"/>
          <a:lstStyle>
            <a:lvl1pPr marL="342900" indent="-342900" algn="l" defTabSz="457200" rtl="0" eaLnBrk="0" fontAlgn="base" hangingPunct="0">
              <a:spcBef>
                <a:spcPct val="20000"/>
              </a:spcBef>
              <a:spcAft>
                <a:spcPct val="0"/>
              </a:spcAft>
              <a:buClr>
                <a:srgbClr val="E6001F"/>
              </a:buClr>
              <a:buFont typeface="Wingdings" panose="05000000000000000000" pitchFamily="2" charset="2"/>
              <a:buChar char="n"/>
              <a:defRPr sz="2400">
                <a:solidFill>
                  <a:schemeClr val="tx1"/>
                </a:solidFill>
                <a:latin typeface="MS PGothic" panose="020B0600070205080204" pitchFamily="34" charset="-128"/>
                <a:ea typeface="MS PGothic" panose="020B0600070205080204" pitchFamily="34" charset="-128"/>
                <a:cs typeface="+mn-cs"/>
              </a:defRPr>
            </a:lvl1pPr>
            <a:lvl2pPr marL="742950" indent="-285750" algn="l" defTabSz="457200" rtl="0" eaLnBrk="0" fontAlgn="base" hangingPunct="0">
              <a:spcBef>
                <a:spcPct val="20000"/>
              </a:spcBef>
              <a:spcAft>
                <a:spcPts val="600"/>
              </a:spcAft>
              <a:buClr>
                <a:srgbClr val="DC0904"/>
              </a:buClr>
              <a:buFont typeface="Wingdings" panose="05000000000000000000" pitchFamily="2" charset="2"/>
              <a:buChar char="l"/>
              <a:defRPr kumimoji="1" sz="2000">
                <a:solidFill>
                  <a:schemeClr val="tx1"/>
                </a:solidFill>
                <a:latin typeface="MS PGothic" panose="020B0600070205080204" pitchFamily="34" charset="-128"/>
                <a:ea typeface="MS PGothic" panose="020B0600070205080204" pitchFamily="34" charset="-128"/>
                <a:cs typeface="Arial" panose="020B0604020202020204" pitchFamily="34" charset="0"/>
              </a:defRPr>
            </a:lvl2pPr>
            <a:lvl3pPr marL="1143000" indent="-228600" algn="l" rtl="0" eaLnBrk="0" fontAlgn="base" hangingPunct="0">
              <a:spcBef>
                <a:spcPct val="20000"/>
              </a:spcBef>
              <a:spcAft>
                <a:spcPct val="0"/>
              </a:spcAft>
              <a:buClr>
                <a:srgbClr val="000099"/>
              </a:buClr>
              <a:buFont typeface="Wingdings" panose="05000000000000000000" pitchFamily="2" charset="2"/>
              <a:buChar char="n"/>
              <a:defRPr kumimoji="1" sz="2400">
                <a:solidFill>
                  <a:schemeClr val="tx1"/>
                </a:solidFill>
                <a:latin typeface="MS PGothic" panose="020B0600070205080204" pitchFamily="34" charset="-128"/>
                <a:ea typeface="MS PGothic" panose="020B0600070205080204" pitchFamily="34" charset="-128"/>
                <a:cs typeface="Arial" panose="020B0604020202020204" pitchFamily="34" charset="0"/>
              </a:defRPr>
            </a:lvl3pPr>
            <a:lvl4pPr marL="1600200" indent="-228600" algn="l" rtl="0" eaLnBrk="0" fontAlgn="base" hangingPunct="0">
              <a:spcBef>
                <a:spcPct val="20000"/>
              </a:spcBef>
              <a:spcAft>
                <a:spcPct val="0"/>
              </a:spcAft>
              <a:buClr>
                <a:srgbClr val="000099"/>
              </a:buClr>
              <a:buFont typeface="Wingdings" panose="05000000000000000000" pitchFamily="2" charset="2"/>
              <a:buChar char="l"/>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4pPr>
            <a:lvl5pPr marL="2057400" indent="-228600" algn="l" rtl="0" eaLnBrk="0" fontAlgn="base" hangingPunct="0">
              <a:spcBef>
                <a:spcPct val="20000"/>
              </a:spcBef>
              <a:spcAft>
                <a:spcPct val="0"/>
              </a:spcAft>
              <a:buClr>
                <a:srgbClr val="808080"/>
              </a:buClr>
              <a:buFont typeface="Wingdings" panose="05000000000000000000" pitchFamily="2" charset="2"/>
              <a:buChar char="Ø"/>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5pPr>
            <a:lvl6pPr marL="2514600" indent="-228600" algn="l" rtl="0" eaLnBrk="1" fontAlgn="base" hangingPunct="1">
              <a:spcBef>
                <a:spcPct val="20000"/>
              </a:spcBef>
              <a:spcAft>
                <a:spcPct val="0"/>
              </a:spcAft>
              <a:buClr>
                <a:srgbClr val="808080"/>
              </a:buClr>
              <a:buFont typeface="Wingdings" panose="05000000000000000000" pitchFamily="2" charset="2"/>
              <a:buChar char="Ø"/>
              <a:defRPr kumimoji="1" sz="1600">
                <a:solidFill>
                  <a:schemeClr val="tx1"/>
                </a:solidFill>
                <a:latin typeface="+mn-lt"/>
                <a:ea typeface="+mn-ea"/>
                <a:cs typeface="Arial" panose="020B0604020202020204" pitchFamily="34" charset="0"/>
              </a:defRPr>
            </a:lvl6pPr>
            <a:lvl7pPr marL="2971800" indent="-228600" algn="l" rtl="0" eaLnBrk="1" fontAlgn="base" hangingPunct="1">
              <a:spcBef>
                <a:spcPct val="20000"/>
              </a:spcBef>
              <a:spcAft>
                <a:spcPct val="0"/>
              </a:spcAft>
              <a:buClr>
                <a:srgbClr val="808080"/>
              </a:buClr>
              <a:buFont typeface="Wingdings" panose="05000000000000000000" pitchFamily="2" charset="2"/>
              <a:buChar char="Ø"/>
              <a:defRPr kumimoji="1" sz="1600">
                <a:solidFill>
                  <a:schemeClr val="tx1"/>
                </a:solidFill>
                <a:latin typeface="+mn-lt"/>
                <a:ea typeface="+mn-ea"/>
                <a:cs typeface="Arial" panose="020B0604020202020204" pitchFamily="34" charset="0"/>
              </a:defRPr>
            </a:lvl7pPr>
            <a:lvl8pPr marL="3429000" indent="-228600" algn="l" rtl="0" eaLnBrk="1" fontAlgn="base" hangingPunct="1">
              <a:spcBef>
                <a:spcPct val="20000"/>
              </a:spcBef>
              <a:spcAft>
                <a:spcPct val="0"/>
              </a:spcAft>
              <a:buClr>
                <a:srgbClr val="808080"/>
              </a:buClr>
              <a:buFont typeface="Wingdings" panose="05000000000000000000" pitchFamily="2" charset="2"/>
              <a:buChar char="Ø"/>
              <a:defRPr kumimoji="1" sz="1600">
                <a:solidFill>
                  <a:schemeClr val="tx1"/>
                </a:solidFill>
                <a:latin typeface="+mn-lt"/>
                <a:ea typeface="+mn-ea"/>
                <a:cs typeface="Arial" panose="020B0604020202020204" pitchFamily="34" charset="0"/>
              </a:defRPr>
            </a:lvl8pPr>
            <a:lvl9pPr marL="3886200" indent="-228600" algn="l" rtl="0" eaLnBrk="1" fontAlgn="base" hangingPunct="1">
              <a:spcBef>
                <a:spcPct val="20000"/>
              </a:spcBef>
              <a:spcAft>
                <a:spcPct val="0"/>
              </a:spcAft>
              <a:buClr>
                <a:srgbClr val="808080"/>
              </a:buClr>
              <a:buFont typeface="Wingdings" panose="05000000000000000000" pitchFamily="2" charset="2"/>
              <a:buChar char="Ø"/>
              <a:defRPr kumimoji="1" sz="1600">
                <a:solidFill>
                  <a:schemeClr val="tx1"/>
                </a:solidFill>
                <a:latin typeface="+mn-lt"/>
                <a:ea typeface="+mn-ea"/>
                <a:cs typeface="Arial" panose="020B0604020202020204" pitchFamily="34" charset="0"/>
              </a:defRPr>
            </a:lvl9pPr>
          </a:lstStyle>
          <a:p>
            <a:pPr algn="just">
              <a:lnSpc>
                <a:spcPct val="150000"/>
              </a:lnSpc>
              <a:spcBef>
                <a:spcPts val="550"/>
              </a:spcBef>
              <a:spcAft>
                <a:spcPts val="550"/>
              </a:spcAft>
            </a:pPr>
            <a:r>
              <a:rPr lang="en-US" altLang="zh-CN" smtClean="0">
                <a:latin typeface="Times New Roman" pitchFamily="18" charset="0"/>
                <a:cs typeface="Times New Roman" pitchFamily="18" charset="0"/>
              </a:rPr>
              <a:t>Personal Information</a:t>
            </a:r>
          </a:p>
          <a:p>
            <a:pPr algn="just">
              <a:lnSpc>
                <a:spcPct val="150000"/>
              </a:lnSpc>
              <a:spcBef>
                <a:spcPts val="550"/>
              </a:spcBef>
              <a:spcAft>
                <a:spcPts val="550"/>
              </a:spcAft>
            </a:pPr>
            <a:r>
              <a:rPr lang="en-US" altLang="zh-CN" smtClean="0">
                <a:latin typeface="Times New Roman" pitchFamily="18" charset="0"/>
                <a:cs typeface="Times New Roman" pitchFamily="18" charset="0"/>
              </a:rPr>
              <a:t>Project involved</a:t>
            </a:r>
          </a:p>
          <a:p>
            <a:pPr algn="just">
              <a:lnSpc>
                <a:spcPct val="150000"/>
              </a:lnSpc>
              <a:spcBef>
                <a:spcPts val="550"/>
              </a:spcBef>
              <a:spcAft>
                <a:spcPts val="550"/>
              </a:spcAft>
            </a:pPr>
            <a:r>
              <a:rPr lang="en-US" altLang="zh-CN" smtClean="0">
                <a:latin typeface="Times New Roman" pitchFamily="18" charset="0"/>
                <a:cs typeface="Times New Roman" pitchFamily="18" charset="0"/>
              </a:rPr>
              <a:t>Future and Plan</a:t>
            </a:r>
          </a:p>
          <a:p>
            <a:pPr algn="just">
              <a:spcBef>
                <a:spcPts val="550"/>
              </a:spcBef>
              <a:spcAft>
                <a:spcPts val="550"/>
              </a:spcAft>
              <a:buFont typeface="Wingdings" panose="05000000000000000000" pitchFamily="2" charset="2"/>
              <a:buNone/>
            </a:pPr>
            <a:endParaRPr lang="en-US" altLang="zh-CN" dirty="0">
              <a:latin typeface="Calibri" panose="020F0502020204030204" pitchFamily="34" charset="0"/>
            </a:endParaRPr>
          </a:p>
        </p:txBody>
      </p:sp>
    </p:spTree>
    <p:extLst>
      <p:ext uri="{BB962C8B-B14F-4D97-AF65-F5344CB8AC3E}">
        <p14:creationId xmlns:p14="http://schemas.microsoft.com/office/powerpoint/2010/main" val="311961208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标题 1"/>
          <p:cNvSpPr>
            <a:spLocks noGrp="1"/>
          </p:cNvSpPr>
          <p:nvPr>
            <p:ph type="title"/>
          </p:nvPr>
        </p:nvSpPr>
        <p:spPr/>
        <p:txBody>
          <a:bodyPr vert="horz" wrap="square" lIns="91440" tIns="45720" rIns="91440" bIns="45720" anchor="t"/>
          <a:lstStyle/>
          <a:p>
            <a:r>
              <a:rPr lang="en-US" altLang="zh-CN" dirty="0" smtClean="0">
                <a:latin typeface="Times New Roman" pitchFamily="18" charset="0"/>
                <a:cs typeface="Times New Roman" pitchFamily="18" charset="0"/>
              </a:rPr>
              <a:t>Personal Information</a:t>
            </a:r>
            <a:endParaRPr lang="zh-CN" altLang="en-US" dirty="0">
              <a:latin typeface="Times New Roman" pitchFamily="18" charset="0"/>
              <a:cs typeface="Times New Roman" pitchFamily="18" charset="0"/>
            </a:endParaRPr>
          </a:p>
        </p:txBody>
      </p:sp>
      <p:sp>
        <p:nvSpPr>
          <p:cNvPr id="7171" name="灯片编号占位符 26"/>
          <p:cNvSpPr txBox="1"/>
          <p:nvPr/>
        </p:nvSpPr>
        <p:spPr>
          <a:xfrm>
            <a:off x="7596188" y="6492875"/>
            <a:ext cx="2311400" cy="365125"/>
          </a:xfrm>
          <a:prstGeom prst="rect">
            <a:avLst/>
          </a:prstGeom>
          <a:noFill/>
          <a:ln w="9525">
            <a:noFill/>
          </a:ln>
        </p:spPr>
        <p:txBody>
          <a:bodyPr anchor="ctr"/>
          <a:lstStyle>
            <a:lvl1pPr marL="342900" indent="-342900" algn="l" defTabSz="457200" rtl="0" eaLnBrk="0" fontAlgn="base" hangingPunct="0">
              <a:spcBef>
                <a:spcPct val="20000"/>
              </a:spcBef>
              <a:spcAft>
                <a:spcPct val="0"/>
              </a:spcAft>
              <a:buClr>
                <a:srgbClr val="E6001F"/>
              </a:buClr>
              <a:buFont typeface="Wingdings" panose="05000000000000000000" pitchFamily="2" charset="2"/>
              <a:buChar char="n"/>
              <a:defRPr sz="2400">
                <a:solidFill>
                  <a:schemeClr val="tx1"/>
                </a:solidFill>
                <a:latin typeface="MS PGothic" panose="020B0600070205080204" pitchFamily="34" charset="-128"/>
                <a:ea typeface="MS PGothic" panose="020B0600070205080204" pitchFamily="34" charset="-128"/>
                <a:cs typeface="+mn-cs"/>
              </a:defRPr>
            </a:lvl1pPr>
            <a:lvl2pPr marL="742950" indent="-285750" algn="l" defTabSz="457200" rtl="0" eaLnBrk="0" fontAlgn="base" hangingPunct="0">
              <a:spcBef>
                <a:spcPct val="20000"/>
              </a:spcBef>
              <a:spcAft>
                <a:spcPts val="600"/>
              </a:spcAft>
              <a:buClr>
                <a:srgbClr val="DC0904"/>
              </a:buClr>
              <a:buFont typeface="Wingdings" panose="05000000000000000000" pitchFamily="2" charset="2"/>
              <a:buChar char="l"/>
              <a:defRPr kumimoji="1" sz="2000">
                <a:solidFill>
                  <a:schemeClr val="tx1"/>
                </a:solidFill>
                <a:latin typeface="MS PGothic" panose="020B0600070205080204" pitchFamily="34" charset="-128"/>
                <a:ea typeface="MS PGothic" panose="020B0600070205080204" pitchFamily="34" charset="-128"/>
                <a:cs typeface="Arial" panose="020B0604020202020204" pitchFamily="34" charset="0"/>
              </a:defRPr>
            </a:lvl2pPr>
            <a:lvl3pPr marL="1143000" indent="-228600" algn="l" rtl="0" eaLnBrk="0" fontAlgn="base" hangingPunct="0">
              <a:spcBef>
                <a:spcPct val="20000"/>
              </a:spcBef>
              <a:spcAft>
                <a:spcPct val="0"/>
              </a:spcAft>
              <a:buClr>
                <a:srgbClr val="000099"/>
              </a:buClr>
              <a:buFont typeface="Wingdings" panose="05000000000000000000" pitchFamily="2" charset="2"/>
              <a:buChar char="n"/>
              <a:defRPr kumimoji="1" sz="2400">
                <a:solidFill>
                  <a:schemeClr val="tx1"/>
                </a:solidFill>
                <a:latin typeface="MS PGothic" panose="020B0600070205080204" pitchFamily="34" charset="-128"/>
                <a:ea typeface="MS PGothic" panose="020B0600070205080204" pitchFamily="34" charset="-128"/>
                <a:cs typeface="Arial" panose="020B0604020202020204" pitchFamily="34" charset="0"/>
              </a:defRPr>
            </a:lvl3pPr>
            <a:lvl4pPr marL="1600200" indent="-228600" algn="l" rtl="0" eaLnBrk="0" fontAlgn="base" hangingPunct="0">
              <a:spcBef>
                <a:spcPct val="20000"/>
              </a:spcBef>
              <a:spcAft>
                <a:spcPct val="0"/>
              </a:spcAft>
              <a:buClr>
                <a:srgbClr val="000099"/>
              </a:buClr>
              <a:buFont typeface="Wingdings" panose="05000000000000000000" pitchFamily="2" charset="2"/>
              <a:buChar char="l"/>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4pPr>
            <a:lvl5pPr marL="2057400" indent="-228600" algn="l" rtl="0" eaLnBrk="0" fontAlgn="base" hangingPunct="0">
              <a:spcBef>
                <a:spcPct val="20000"/>
              </a:spcBef>
              <a:spcAft>
                <a:spcPct val="0"/>
              </a:spcAft>
              <a:buClr>
                <a:srgbClr val="808080"/>
              </a:buClr>
              <a:buFont typeface="Wingdings" panose="05000000000000000000" pitchFamily="2" charset="2"/>
              <a:buChar char="Ø"/>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5pPr>
          </a:lstStyle>
          <a:p>
            <a:pPr marL="0" lvl="0" indent="0" algn="r" eaLnBrk="1" hangingPunct="1">
              <a:spcBef>
                <a:spcPct val="0"/>
              </a:spcBef>
              <a:buClr>
                <a:srgbClr val="000000"/>
              </a:buClr>
              <a:buNone/>
            </a:pPr>
            <a:fld id="{9A0DB2DC-4C9A-4742-B13C-FB6460FD3503}" type="slidenum">
              <a:rPr lang="en-GB" altLang="ja-JP" sz="1600" dirty="0">
                <a:solidFill>
                  <a:srgbClr val="262626"/>
                </a:solidFill>
                <a:latin typeface="Calibri" panose="020F0502020204030204" pitchFamily="34" charset="0"/>
              </a:rPr>
              <a:t>13</a:t>
            </a:fld>
            <a:endParaRPr lang="en-GB" altLang="ja-JP" sz="1600" dirty="0">
              <a:solidFill>
                <a:srgbClr val="262626"/>
              </a:solidFill>
              <a:latin typeface="Calibri" panose="020F0502020204030204" pitchFamily="34" charset="0"/>
            </a:endParaRPr>
          </a:p>
        </p:txBody>
      </p:sp>
      <p:sp>
        <p:nvSpPr>
          <p:cNvPr id="6" name="内容占位符 2"/>
          <p:cNvSpPr>
            <a:spLocks noGrp="1"/>
          </p:cNvSpPr>
          <p:nvPr>
            <p:ph idx="1"/>
          </p:nvPr>
        </p:nvSpPr>
        <p:spPr>
          <a:xfrm>
            <a:off x="704528" y="1988840"/>
            <a:ext cx="7219082" cy="3024312"/>
          </a:xfrm>
          <a:solidFill>
            <a:schemeClr val="bg1"/>
          </a:solidFill>
          <a:ln>
            <a:solidFill>
              <a:schemeClr val="bg1"/>
            </a:solidFill>
            <a:miter lim="800000"/>
          </a:ln>
        </p:spPr>
        <p:txBody>
          <a:bodyPr vert="horz" wrap="square" lIns="91440" tIns="45720" rIns="91440" bIns="45720" numCol="1" anchor="t" anchorCtr="0" compatLnSpc="1"/>
          <a:lstStyle/>
          <a:p>
            <a:pPr algn="just">
              <a:lnSpc>
                <a:spcPct val="150000"/>
              </a:lnSpc>
              <a:spcBef>
                <a:spcPts val="550"/>
              </a:spcBef>
              <a:spcAft>
                <a:spcPts val="550"/>
              </a:spcAft>
            </a:pPr>
            <a:r>
              <a:rPr lang="en-US" altLang="zh-CN" dirty="0" smtClean="0">
                <a:latin typeface="Times New Roman" pitchFamily="18" charset="0"/>
                <a:cs typeface="Times New Roman" pitchFamily="18" charset="0"/>
              </a:rPr>
              <a:t>Personal Information</a:t>
            </a:r>
            <a:endParaRPr lang="en-US" altLang="zh-CN" dirty="0">
              <a:latin typeface="Times New Roman" pitchFamily="18" charset="0"/>
              <a:cs typeface="Times New Roman" pitchFamily="18" charset="0"/>
            </a:endParaRPr>
          </a:p>
          <a:p>
            <a:pPr algn="just">
              <a:lnSpc>
                <a:spcPct val="150000"/>
              </a:lnSpc>
              <a:spcBef>
                <a:spcPts val="550"/>
              </a:spcBef>
              <a:spcAft>
                <a:spcPts val="550"/>
              </a:spcAft>
            </a:pPr>
            <a:r>
              <a:rPr lang="en-US" altLang="zh-CN" dirty="0" smtClean="0">
                <a:latin typeface="Times New Roman" pitchFamily="18" charset="0"/>
                <a:cs typeface="Times New Roman" pitchFamily="18" charset="0"/>
              </a:rPr>
              <a:t>Project involved</a:t>
            </a:r>
            <a:endParaRPr lang="en-US" altLang="zh-CN" dirty="0">
              <a:latin typeface="Times New Roman" pitchFamily="18" charset="0"/>
              <a:cs typeface="Times New Roman" pitchFamily="18" charset="0"/>
            </a:endParaRPr>
          </a:p>
          <a:p>
            <a:pPr algn="just">
              <a:lnSpc>
                <a:spcPct val="150000"/>
              </a:lnSpc>
              <a:spcBef>
                <a:spcPts val="550"/>
              </a:spcBef>
              <a:spcAft>
                <a:spcPts val="550"/>
              </a:spcAft>
            </a:pPr>
            <a:r>
              <a:rPr lang="en-US" altLang="zh-CN" dirty="0" smtClean="0">
                <a:latin typeface="Times New Roman" pitchFamily="18" charset="0"/>
                <a:cs typeface="Times New Roman" pitchFamily="18" charset="0"/>
              </a:rPr>
              <a:t>Future and Plan</a:t>
            </a:r>
            <a:endParaRPr lang="en-US" altLang="zh-CN" dirty="0">
              <a:latin typeface="Times New Roman" pitchFamily="18" charset="0"/>
              <a:cs typeface="Times New Roman" pitchFamily="18" charset="0"/>
            </a:endParaRPr>
          </a:p>
          <a:p>
            <a:pPr algn="just">
              <a:spcBef>
                <a:spcPts val="550"/>
              </a:spcBef>
              <a:spcAft>
                <a:spcPts val="550"/>
              </a:spcAft>
              <a:buNone/>
            </a:pPr>
            <a:endParaRPr lang="en-US" altLang="zh-CN" dirty="0">
              <a:latin typeface="Calibri" panose="020F0502020204030204" pitchFamily="34" charset="0"/>
            </a:endParaRPr>
          </a:p>
        </p:txBody>
      </p:sp>
      <p:sp>
        <p:nvSpPr>
          <p:cNvPr id="7" name="Text Box 42"/>
          <p:cNvSpPr txBox="1"/>
          <p:nvPr/>
        </p:nvSpPr>
        <p:spPr>
          <a:xfrm>
            <a:off x="0" y="6613525"/>
            <a:ext cx="3381375" cy="246063"/>
          </a:xfrm>
          <a:prstGeom prst="rect">
            <a:avLst/>
          </a:prstGeom>
          <a:noFill/>
          <a:ln w="9525">
            <a:noFill/>
          </a:ln>
        </p:spPr>
        <p:txBody>
          <a:bodyPr wrap="none">
            <a:spAutoFit/>
          </a:bodyPr>
          <a:lstStyle>
            <a:lvl1pPr marL="342900" indent="-342900" algn="l" defTabSz="457200" rtl="0" eaLnBrk="0" fontAlgn="base" hangingPunct="0">
              <a:spcBef>
                <a:spcPct val="20000"/>
              </a:spcBef>
              <a:spcAft>
                <a:spcPct val="0"/>
              </a:spcAft>
              <a:buClr>
                <a:srgbClr val="E6001F"/>
              </a:buClr>
              <a:buFont typeface="Wingdings" panose="05000000000000000000" pitchFamily="2" charset="2"/>
              <a:buChar char="n"/>
              <a:defRPr sz="2400">
                <a:solidFill>
                  <a:schemeClr val="tx1"/>
                </a:solidFill>
                <a:latin typeface="MS PGothic" panose="020B0600070205080204" pitchFamily="34" charset="-128"/>
                <a:ea typeface="MS PGothic" panose="020B0600070205080204" pitchFamily="34" charset="-128"/>
                <a:cs typeface="+mn-cs"/>
              </a:defRPr>
            </a:lvl1pPr>
            <a:lvl2pPr marL="742950" indent="-285750" algn="l" defTabSz="457200" rtl="0" eaLnBrk="0" fontAlgn="base" hangingPunct="0">
              <a:spcBef>
                <a:spcPct val="20000"/>
              </a:spcBef>
              <a:spcAft>
                <a:spcPts val="600"/>
              </a:spcAft>
              <a:buClr>
                <a:srgbClr val="DC0904"/>
              </a:buClr>
              <a:buFont typeface="Wingdings" panose="05000000000000000000" pitchFamily="2" charset="2"/>
              <a:buChar char="l"/>
              <a:defRPr kumimoji="1" sz="2000">
                <a:solidFill>
                  <a:schemeClr val="tx1"/>
                </a:solidFill>
                <a:latin typeface="MS PGothic" panose="020B0600070205080204" pitchFamily="34" charset="-128"/>
                <a:ea typeface="MS PGothic" panose="020B0600070205080204" pitchFamily="34" charset="-128"/>
                <a:cs typeface="Arial" panose="020B0604020202020204" pitchFamily="34" charset="0"/>
              </a:defRPr>
            </a:lvl2pPr>
            <a:lvl3pPr marL="1143000" indent="-228600" algn="l" rtl="0" eaLnBrk="0" fontAlgn="base" hangingPunct="0">
              <a:spcBef>
                <a:spcPct val="20000"/>
              </a:spcBef>
              <a:spcAft>
                <a:spcPct val="0"/>
              </a:spcAft>
              <a:buClr>
                <a:srgbClr val="000099"/>
              </a:buClr>
              <a:buFont typeface="Wingdings" panose="05000000000000000000" pitchFamily="2" charset="2"/>
              <a:buChar char="n"/>
              <a:defRPr kumimoji="1" sz="2400">
                <a:solidFill>
                  <a:schemeClr val="tx1"/>
                </a:solidFill>
                <a:latin typeface="MS PGothic" panose="020B0600070205080204" pitchFamily="34" charset="-128"/>
                <a:ea typeface="MS PGothic" panose="020B0600070205080204" pitchFamily="34" charset="-128"/>
                <a:cs typeface="Arial" panose="020B0604020202020204" pitchFamily="34" charset="0"/>
              </a:defRPr>
            </a:lvl3pPr>
            <a:lvl4pPr marL="1600200" indent="-228600" algn="l" rtl="0" eaLnBrk="0" fontAlgn="base" hangingPunct="0">
              <a:spcBef>
                <a:spcPct val="20000"/>
              </a:spcBef>
              <a:spcAft>
                <a:spcPct val="0"/>
              </a:spcAft>
              <a:buClr>
                <a:srgbClr val="000099"/>
              </a:buClr>
              <a:buFont typeface="Wingdings" panose="05000000000000000000" pitchFamily="2" charset="2"/>
              <a:buChar char="l"/>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4pPr>
            <a:lvl5pPr marL="2057400" indent="-228600" algn="l" rtl="0" eaLnBrk="0" fontAlgn="base" hangingPunct="0">
              <a:spcBef>
                <a:spcPct val="20000"/>
              </a:spcBef>
              <a:spcAft>
                <a:spcPct val="0"/>
              </a:spcAft>
              <a:buClr>
                <a:srgbClr val="808080"/>
              </a:buClr>
              <a:buFont typeface="Wingdings" panose="05000000000000000000" pitchFamily="2" charset="2"/>
              <a:buChar char="Ø"/>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5pPr>
          </a:lstStyle>
          <a:p>
            <a:pPr marL="0" lvl="0" indent="0">
              <a:spcBef>
                <a:spcPct val="0"/>
              </a:spcBef>
              <a:buClr>
                <a:srgbClr val="000000"/>
              </a:buClr>
              <a:buNone/>
            </a:pPr>
            <a:r>
              <a:rPr lang="en-US" altLang="ja-JP" sz="1000" b="1" i="1" dirty="0">
                <a:solidFill>
                  <a:srgbClr val="4D4D4D"/>
                </a:solidFill>
                <a:latin typeface="Times New Roman" panose="02020603050405020304" pitchFamily="18" charset="0"/>
                <a:ea typeface="HG丸ｺﾞｼｯｸM-PRO"/>
              </a:rPr>
              <a:t>© </a:t>
            </a:r>
            <a:r>
              <a:rPr lang="en-US" altLang="ja-JP" sz="1000" b="1" i="1" dirty="0" smtClean="0">
                <a:solidFill>
                  <a:srgbClr val="4D4D4D"/>
                </a:solidFill>
                <a:latin typeface="Times New Roman" panose="02020603050405020304" pitchFamily="18" charset="0"/>
                <a:ea typeface="HG丸ｺﾞｼｯｸM-PRO"/>
              </a:rPr>
              <a:t>2018Ricoh </a:t>
            </a:r>
            <a:r>
              <a:rPr lang="en-US" altLang="ja-JP" sz="1000" b="1" i="1" dirty="0">
                <a:solidFill>
                  <a:srgbClr val="4D4D4D"/>
                </a:solidFill>
                <a:latin typeface="Times New Roman" panose="02020603050405020304" pitchFamily="18" charset="0"/>
                <a:ea typeface="HG丸ｺﾞｼｯｸM-PRO"/>
              </a:rPr>
              <a:t>Software Research Center (Beijing) Co., Ltd.</a:t>
            </a:r>
          </a:p>
        </p:txBody>
      </p:sp>
    </p:spTree>
    <p:extLst>
      <p:ext uri="{BB962C8B-B14F-4D97-AF65-F5344CB8AC3E}">
        <p14:creationId xmlns:p14="http://schemas.microsoft.com/office/powerpoint/2010/main" val="327270452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076" name="Picture 4" descr="https://gss0.bdstatic.com/94o3dSag_xI4khGkpoWK1HF6hhy/baike/w%3D268%3Bg%3D0/sign=3b6091daf7039245a1b5e609bfafc3ff/d52a2834349b033ba31b9bcd1ece36d3d539bd12.jpg"/>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939604" y="3832030"/>
            <a:ext cx="1152128" cy="821106"/>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https://gss1.bdstatic.com/-vo3dSag_xI4khGkpoWK1HF6hhy/baike/w%3D268%3Bg%3D0/sign=6891415f51da81cb4ee684cb6a5db72b/e850352ac65c103896bc6769b2119313b17e895f.jpg"/>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1921965" y="3338042"/>
            <a:ext cx="706094" cy="706094"/>
          </a:xfrm>
          <a:prstGeom prst="rect">
            <a:avLst/>
          </a:prstGeom>
          <a:noFill/>
          <a:extLst>
            <a:ext uri="{909E8E84-426E-40DD-AFC4-6F175D3DCCD1}">
              <a14:hiddenFill xmlns:a14="http://schemas.microsoft.com/office/drawing/2010/main">
                <a:solidFill>
                  <a:srgbClr val="FFFFFF"/>
                </a:solidFill>
              </a14:hiddenFill>
            </a:ext>
          </a:extLst>
        </p:spPr>
      </p:pic>
      <p:cxnSp>
        <p:nvCxnSpPr>
          <p:cNvPr id="9" name="MH_Other_1"/>
          <p:cNvCxnSpPr>
            <a:endCxn id="7" idx="57"/>
          </p:cNvCxnSpPr>
          <p:nvPr>
            <p:custDataLst>
              <p:tags r:id="rId2"/>
            </p:custDataLst>
          </p:nvPr>
        </p:nvCxnSpPr>
        <p:spPr>
          <a:xfrm flipH="1">
            <a:off x="2274152" y="2534790"/>
            <a:ext cx="860" cy="684472"/>
          </a:xfrm>
          <a:prstGeom prst="line">
            <a:avLst/>
          </a:prstGeom>
          <a:ln w="19050">
            <a:solidFill>
              <a:srgbClr val="B0B0B0"/>
            </a:solidFill>
          </a:ln>
        </p:spPr>
        <p:style>
          <a:lnRef idx="1">
            <a:schemeClr val="accent1"/>
          </a:lnRef>
          <a:fillRef idx="0">
            <a:schemeClr val="accent1"/>
          </a:fillRef>
          <a:effectRef idx="0">
            <a:schemeClr val="accent1"/>
          </a:effectRef>
          <a:fontRef idx="minor">
            <a:schemeClr val="tx1"/>
          </a:fontRef>
        </p:style>
      </p:cxnSp>
      <p:sp>
        <p:nvSpPr>
          <p:cNvPr id="7" name="MH_Other_2"/>
          <p:cNvSpPr/>
          <p:nvPr>
            <p:custDataLst>
              <p:tags r:id="rId3"/>
            </p:custDataLst>
          </p:nvPr>
        </p:nvSpPr>
        <p:spPr>
          <a:xfrm>
            <a:off x="1712640" y="3182862"/>
            <a:ext cx="1123024" cy="1038226"/>
          </a:xfrm>
          <a:custGeom>
            <a:avLst/>
            <a:gdLst>
              <a:gd name="connsiteX0" fmla="*/ 32278 w 2309830"/>
              <a:gd name="connsiteY0" fmla="*/ 1267988 h 2312131"/>
              <a:gd name="connsiteX1" fmla="*/ 268121 w 2309830"/>
              <a:gd name="connsiteY1" fmla="*/ 1267988 h 2312131"/>
              <a:gd name="connsiteX2" fmla="*/ 278554 w 2309830"/>
              <a:gd name="connsiteY2" fmla="*/ 1336346 h 2312131"/>
              <a:gd name="connsiteX3" fmla="*/ 1154915 w 2309830"/>
              <a:gd name="connsiteY3" fmla="*/ 2050601 h 2312131"/>
              <a:gd name="connsiteX4" fmla="*/ 2031276 w 2309830"/>
              <a:gd name="connsiteY4" fmla="*/ 1336346 h 2312131"/>
              <a:gd name="connsiteX5" fmla="*/ 2041709 w 2309830"/>
              <a:gd name="connsiteY5" fmla="*/ 1267988 h 2312131"/>
              <a:gd name="connsiteX6" fmla="*/ 2276989 w 2309830"/>
              <a:gd name="connsiteY6" fmla="*/ 1267988 h 2312131"/>
              <a:gd name="connsiteX7" fmla="*/ 2239069 w 2309830"/>
              <a:gd name="connsiteY7" fmla="*/ 1314318 h 2312131"/>
              <a:gd name="connsiteX8" fmla="*/ 2180895 w 2309830"/>
              <a:gd name="connsiteY8" fmla="*/ 1359404 h 2312131"/>
              <a:gd name="connsiteX9" fmla="*/ 2101145 w 2309830"/>
              <a:gd name="connsiteY9" fmla="*/ 1409608 h 2312131"/>
              <a:gd name="connsiteX10" fmla="*/ 2145105 w 2309830"/>
              <a:gd name="connsiteY10" fmla="*/ 1492962 h 2312131"/>
              <a:gd name="connsiteX11" fmla="*/ 2158907 w 2309830"/>
              <a:gd name="connsiteY11" fmla="*/ 1729229 h 2312131"/>
              <a:gd name="connsiteX12" fmla="*/ 2155352 w 2309830"/>
              <a:gd name="connsiteY12" fmla="*/ 1733672 h 2312131"/>
              <a:gd name="connsiteX13" fmla="*/ 1941772 w 2309830"/>
              <a:gd name="connsiteY13" fmla="*/ 1845149 h 2312131"/>
              <a:gd name="connsiteX14" fmla="*/ 1847605 w 2309830"/>
              <a:gd name="connsiteY14" fmla="*/ 1848755 h 2312131"/>
              <a:gd name="connsiteX15" fmla="*/ 1843999 w 2309830"/>
              <a:gd name="connsiteY15" fmla="*/ 1942922 h 2312131"/>
              <a:gd name="connsiteX16" fmla="*/ 1737817 w 2309830"/>
              <a:gd name="connsiteY16" fmla="*/ 2154436 h 2312131"/>
              <a:gd name="connsiteX17" fmla="*/ 1732518 w 2309830"/>
              <a:gd name="connsiteY17" fmla="*/ 2156506 h 2312131"/>
              <a:gd name="connsiteX18" fmla="*/ 1491811 w 2309830"/>
              <a:gd name="connsiteY18" fmla="*/ 2146258 h 2312131"/>
              <a:gd name="connsiteX19" fmla="*/ 1408458 w 2309830"/>
              <a:gd name="connsiteY19" fmla="*/ 2102298 h 2312131"/>
              <a:gd name="connsiteX20" fmla="*/ 1358251 w 2309830"/>
              <a:gd name="connsiteY20" fmla="*/ 2182045 h 2312131"/>
              <a:gd name="connsiteX21" fmla="*/ 1160539 w 2309830"/>
              <a:gd name="connsiteY21" fmla="*/ 2312131 h 2312131"/>
              <a:gd name="connsiteX22" fmla="*/ 1154914 w 2309830"/>
              <a:gd name="connsiteY22" fmla="*/ 2311274 h 2312131"/>
              <a:gd name="connsiteX23" fmla="*/ 951579 w 2309830"/>
              <a:gd name="connsiteY23" fmla="*/ 2182044 h 2312131"/>
              <a:gd name="connsiteX24" fmla="*/ 901373 w 2309830"/>
              <a:gd name="connsiteY24" fmla="*/ 2102296 h 2312131"/>
              <a:gd name="connsiteX25" fmla="*/ 818021 w 2309830"/>
              <a:gd name="connsiteY25" fmla="*/ 2146258 h 2312131"/>
              <a:gd name="connsiteX26" fmla="*/ 581753 w 2309830"/>
              <a:gd name="connsiteY26" fmla="*/ 2160060 h 2312131"/>
              <a:gd name="connsiteX27" fmla="*/ 577311 w 2309830"/>
              <a:gd name="connsiteY27" fmla="*/ 2156504 h 2312131"/>
              <a:gd name="connsiteX28" fmla="*/ 465831 w 2309830"/>
              <a:gd name="connsiteY28" fmla="*/ 1942922 h 2312131"/>
              <a:gd name="connsiteX29" fmla="*/ 462227 w 2309830"/>
              <a:gd name="connsiteY29" fmla="*/ 1848754 h 2312131"/>
              <a:gd name="connsiteX30" fmla="*/ 368061 w 2309830"/>
              <a:gd name="connsiteY30" fmla="*/ 1845151 h 2312131"/>
              <a:gd name="connsiteX31" fmla="*/ 156545 w 2309830"/>
              <a:gd name="connsiteY31" fmla="*/ 1738968 h 2312131"/>
              <a:gd name="connsiteX32" fmla="*/ 154475 w 2309830"/>
              <a:gd name="connsiteY32" fmla="*/ 1733670 h 2312131"/>
              <a:gd name="connsiteX33" fmla="*/ 164723 w 2309830"/>
              <a:gd name="connsiteY33" fmla="*/ 1492960 h 2312131"/>
              <a:gd name="connsiteX34" fmla="*/ 208685 w 2309830"/>
              <a:gd name="connsiteY34" fmla="*/ 1409608 h 2312131"/>
              <a:gd name="connsiteX35" fmla="*/ 128938 w 2309830"/>
              <a:gd name="connsiteY35" fmla="*/ 1359401 h 2312131"/>
              <a:gd name="connsiteX36" fmla="*/ 72026 w 2309830"/>
              <a:gd name="connsiteY36" fmla="*/ 1315539 h 2312131"/>
              <a:gd name="connsiteX37" fmla="*/ 2048784 w 2309830"/>
              <a:gd name="connsiteY37" fmla="*/ 1169247 h 2312131"/>
              <a:gd name="connsiteX38" fmla="*/ 2308594 w 2309830"/>
              <a:gd name="connsiteY38" fmla="*/ 1169247 h 2312131"/>
              <a:gd name="connsiteX39" fmla="*/ 2303755 w 2309830"/>
              <a:gd name="connsiteY39" fmla="*/ 1210931 h 2312131"/>
              <a:gd name="connsiteX40" fmla="*/ 2290107 w 2309830"/>
              <a:gd name="connsiteY40" fmla="*/ 1241626 h 2312131"/>
              <a:gd name="connsiteX41" fmla="*/ 2045130 w 2309830"/>
              <a:gd name="connsiteY41" fmla="*/ 1241626 h 2312131"/>
              <a:gd name="connsiteX42" fmla="*/ 0 w 2309830"/>
              <a:gd name="connsiteY42" fmla="*/ 1169247 h 2312131"/>
              <a:gd name="connsiteX43" fmla="*/ 261046 w 2309830"/>
              <a:gd name="connsiteY43" fmla="*/ 1169247 h 2312131"/>
              <a:gd name="connsiteX44" fmla="*/ 264701 w 2309830"/>
              <a:gd name="connsiteY44" fmla="*/ 1241626 h 2312131"/>
              <a:gd name="connsiteX45" fmla="*/ 19472 w 2309830"/>
              <a:gd name="connsiteY45" fmla="*/ 1241626 h 2312131"/>
              <a:gd name="connsiteX46" fmla="*/ 6981 w 2309830"/>
              <a:gd name="connsiteY46" fmla="*/ 1215092 h 2312131"/>
              <a:gd name="connsiteX47" fmla="*/ 2045130 w 2309830"/>
              <a:gd name="connsiteY47" fmla="*/ 1070506 h 2312131"/>
              <a:gd name="connsiteX48" fmla="*/ 2290359 w 2309830"/>
              <a:gd name="connsiteY48" fmla="*/ 1070506 h 2312131"/>
              <a:gd name="connsiteX49" fmla="*/ 2302850 w 2309830"/>
              <a:gd name="connsiteY49" fmla="*/ 1097041 h 2312131"/>
              <a:gd name="connsiteX50" fmla="*/ 2309830 w 2309830"/>
              <a:gd name="connsiteY50" fmla="*/ 1142885 h 2312131"/>
              <a:gd name="connsiteX51" fmla="*/ 2048784 w 2309830"/>
              <a:gd name="connsiteY51" fmla="*/ 1142885 h 2312131"/>
              <a:gd name="connsiteX52" fmla="*/ 19724 w 2309830"/>
              <a:gd name="connsiteY52" fmla="*/ 1070506 h 2312131"/>
              <a:gd name="connsiteX53" fmla="*/ 264701 w 2309830"/>
              <a:gd name="connsiteY53" fmla="*/ 1070506 h 2312131"/>
              <a:gd name="connsiteX54" fmla="*/ 261046 w 2309830"/>
              <a:gd name="connsiteY54" fmla="*/ 1142885 h 2312131"/>
              <a:gd name="connsiteX55" fmla="*/ 1238 w 2309830"/>
              <a:gd name="connsiteY55" fmla="*/ 1142885 h 2312131"/>
              <a:gd name="connsiteX56" fmla="*/ 6077 w 2309830"/>
              <a:gd name="connsiteY56" fmla="*/ 1101201 h 2312131"/>
              <a:gd name="connsiteX57" fmla="*/ 1154916 w 2309830"/>
              <a:gd name="connsiteY57" fmla="*/ 81063 h 2312131"/>
              <a:gd name="connsiteX58" fmla="*/ 1095649 w 2309830"/>
              <a:gd name="connsiteY58" fmla="*/ 140330 h 2312131"/>
              <a:gd name="connsiteX59" fmla="*/ 1154916 w 2309830"/>
              <a:gd name="connsiteY59" fmla="*/ 199597 h 2312131"/>
              <a:gd name="connsiteX60" fmla="*/ 1214183 w 2309830"/>
              <a:gd name="connsiteY60" fmla="*/ 140330 h 2312131"/>
              <a:gd name="connsiteX61" fmla="*/ 1154916 w 2309830"/>
              <a:gd name="connsiteY61" fmla="*/ 81063 h 2312131"/>
              <a:gd name="connsiteX62" fmla="*/ 1149291 w 2309830"/>
              <a:gd name="connsiteY62" fmla="*/ 0 h 2312131"/>
              <a:gd name="connsiteX63" fmla="*/ 1154917 w 2309830"/>
              <a:gd name="connsiteY63" fmla="*/ 859 h 2312131"/>
              <a:gd name="connsiteX64" fmla="*/ 1358253 w 2309830"/>
              <a:gd name="connsiteY64" fmla="*/ 130088 h 2312131"/>
              <a:gd name="connsiteX65" fmla="*/ 1408458 w 2309830"/>
              <a:gd name="connsiteY65" fmla="*/ 209838 h 2312131"/>
              <a:gd name="connsiteX66" fmla="*/ 1491811 w 2309830"/>
              <a:gd name="connsiteY66" fmla="*/ 165876 h 2312131"/>
              <a:gd name="connsiteX67" fmla="*/ 1728077 w 2309830"/>
              <a:gd name="connsiteY67" fmla="*/ 152076 h 2312131"/>
              <a:gd name="connsiteX68" fmla="*/ 1732521 w 2309830"/>
              <a:gd name="connsiteY68" fmla="*/ 155629 h 2312131"/>
              <a:gd name="connsiteX69" fmla="*/ 1843999 w 2309830"/>
              <a:gd name="connsiteY69" fmla="*/ 369213 h 2312131"/>
              <a:gd name="connsiteX70" fmla="*/ 1847605 w 2309830"/>
              <a:gd name="connsiteY70" fmla="*/ 463378 h 2312131"/>
              <a:gd name="connsiteX71" fmla="*/ 1941774 w 2309830"/>
              <a:gd name="connsiteY71" fmla="*/ 466982 h 2312131"/>
              <a:gd name="connsiteX72" fmla="*/ 2153285 w 2309830"/>
              <a:gd name="connsiteY72" fmla="*/ 573164 h 2312131"/>
              <a:gd name="connsiteX73" fmla="*/ 2155358 w 2309830"/>
              <a:gd name="connsiteY73" fmla="*/ 578463 h 2312131"/>
              <a:gd name="connsiteX74" fmla="*/ 2145107 w 2309830"/>
              <a:gd name="connsiteY74" fmla="*/ 819171 h 2312131"/>
              <a:gd name="connsiteX75" fmla="*/ 2101145 w 2309830"/>
              <a:gd name="connsiteY75" fmla="*/ 902524 h 2312131"/>
              <a:gd name="connsiteX76" fmla="*/ 2180895 w 2309830"/>
              <a:gd name="connsiteY76" fmla="*/ 952730 h 2312131"/>
              <a:gd name="connsiteX77" fmla="*/ 2237807 w 2309830"/>
              <a:gd name="connsiteY77" fmla="*/ 996593 h 2312131"/>
              <a:gd name="connsiteX78" fmla="*/ 2277553 w 2309830"/>
              <a:gd name="connsiteY78" fmla="*/ 1044144 h 2312131"/>
              <a:gd name="connsiteX79" fmla="*/ 2041709 w 2309830"/>
              <a:gd name="connsiteY79" fmla="*/ 1044144 h 2312131"/>
              <a:gd name="connsiteX80" fmla="*/ 2031276 w 2309830"/>
              <a:gd name="connsiteY80" fmla="*/ 975786 h 2312131"/>
              <a:gd name="connsiteX81" fmla="*/ 1154915 w 2309830"/>
              <a:gd name="connsiteY81" fmla="*/ 261531 h 2312131"/>
              <a:gd name="connsiteX82" fmla="*/ 278554 w 2309830"/>
              <a:gd name="connsiteY82" fmla="*/ 975786 h 2312131"/>
              <a:gd name="connsiteX83" fmla="*/ 268121 w 2309830"/>
              <a:gd name="connsiteY83" fmla="*/ 1044144 h 2312131"/>
              <a:gd name="connsiteX84" fmla="*/ 32842 w 2309830"/>
              <a:gd name="connsiteY84" fmla="*/ 1044144 h 2312131"/>
              <a:gd name="connsiteX85" fmla="*/ 70762 w 2309830"/>
              <a:gd name="connsiteY85" fmla="*/ 997815 h 2312131"/>
              <a:gd name="connsiteX86" fmla="*/ 128938 w 2309830"/>
              <a:gd name="connsiteY86" fmla="*/ 952732 h 2312131"/>
              <a:gd name="connsiteX87" fmla="*/ 208685 w 2309830"/>
              <a:gd name="connsiteY87" fmla="*/ 902525 h 2312131"/>
              <a:gd name="connsiteX88" fmla="*/ 164725 w 2309830"/>
              <a:gd name="connsiteY88" fmla="*/ 819171 h 2312131"/>
              <a:gd name="connsiteX89" fmla="*/ 150923 w 2309830"/>
              <a:gd name="connsiteY89" fmla="*/ 582904 h 2312131"/>
              <a:gd name="connsiteX90" fmla="*/ 154478 w 2309830"/>
              <a:gd name="connsiteY90" fmla="*/ 578462 h 2312131"/>
              <a:gd name="connsiteX91" fmla="*/ 368059 w 2309830"/>
              <a:gd name="connsiteY91" fmla="*/ 466982 h 2312131"/>
              <a:gd name="connsiteX92" fmla="*/ 462226 w 2309830"/>
              <a:gd name="connsiteY92" fmla="*/ 463376 h 2312131"/>
              <a:gd name="connsiteX93" fmla="*/ 465831 w 2309830"/>
              <a:gd name="connsiteY93" fmla="*/ 369213 h 2312131"/>
              <a:gd name="connsiteX94" fmla="*/ 572013 w 2309830"/>
              <a:gd name="connsiteY94" fmla="*/ 157697 h 2312131"/>
              <a:gd name="connsiteX95" fmla="*/ 577313 w 2309830"/>
              <a:gd name="connsiteY95" fmla="*/ 155629 h 2312131"/>
              <a:gd name="connsiteX96" fmla="*/ 686045 w 2309830"/>
              <a:gd name="connsiteY96" fmla="*/ 127582 h 2312131"/>
              <a:gd name="connsiteX97" fmla="*/ 818021 w 2309830"/>
              <a:gd name="connsiteY97" fmla="*/ 165876 h 2312131"/>
              <a:gd name="connsiteX98" fmla="*/ 901375 w 2309830"/>
              <a:gd name="connsiteY98" fmla="*/ 209838 h 2312131"/>
              <a:gd name="connsiteX99" fmla="*/ 951579 w 2309830"/>
              <a:gd name="connsiteY99" fmla="*/ 130088 h 2312131"/>
              <a:gd name="connsiteX100" fmla="*/ 1149291 w 2309830"/>
              <a:gd name="connsiteY100" fmla="*/ 0 h 2312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2309830" h="2312131">
                <a:moveTo>
                  <a:pt x="32278" y="1267988"/>
                </a:moveTo>
                <a:lnTo>
                  <a:pt x="268121" y="1267988"/>
                </a:lnTo>
                <a:lnTo>
                  <a:pt x="278554" y="1336346"/>
                </a:lnTo>
                <a:cubicBezTo>
                  <a:pt x="361966" y="1743971"/>
                  <a:pt x="722632" y="2050601"/>
                  <a:pt x="1154915" y="2050601"/>
                </a:cubicBezTo>
                <a:cubicBezTo>
                  <a:pt x="1587199" y="2050601"/>
                  <a:pt x="1947864" y="1743971"/>
                  <a:pt x="2031276" y="1336346"/>
                </a:cubicBezTo>
                <a:lnTo>
                  <a:pt x="2041709" y="1267988"/>
                </a:lnTo>
                <a:lnTo>
                  <a:pt x="2276989" y="1267988"/>
                </a:lnTo>
                <a:lnTo>
                  <a:pt x="2239069" y="1314318"/>
                </a:lnTo>
                <a:cubicBezTo>
                  <a:pt x="2222540" y="1330272"/>
                  <a:pt x="2203145" y="1345396"/>
                  <a:pt x="2180895" y="1359404"/>
                </a:cubicBezTo>
                <a:lnTo>
                  <a:pt x="2101145" y="1409608"/>
                </a:lnTo>
                <a:lnTo>
                  <a:pt x="2145105" y="1492962"/>
                </a:lnTo>
                <a:cubicBezTo>
                  <a:pt x="2192909" y="1583605"/>
                  <a:pt x="2194686" y="1667259"/>
                  <a:pt x="2158907" y="1729229"/>
                </a:cubicBezTo>
                <a:cubicBezTo>
                  <a:pt x="2157968" y="1730856"/>
                  <a:pt x="2156998" y="1732464"/>
                  <a:pt x="2155352" y="1733672"/>
                </a:cubicBezTo>
                <a:cubicBezTo>
                  <a:pt x="2121331" y="1798800"/>
                  <a:pt x="2046858" y="1841125"/>
                  <a:pt x="1941772" y="1845149"/>
                </a:cubicBezTo>
                <a:lnTo>
                  <a:pt x="1847605" y="1848755"/>
                </a:lnTo>
                <a:lnTo>
                  <a:pt x="1843999" y="1942922"/>
                </a:lnTo>
                <a:cubicBezTo>
                  <a:pt x="1840080" y="2045325"/>
                  <a:pt x="1799787" y="2118658"/>
                  <a:pt x="1737817" y="2154436"/>
                </a:cubicBezTo>
                <a:cubicBezTo>
                  <a:pt x="1736193" y="2155376"/>
                  <a:pt x="1734547" y="2156285"/>
                  <a:pt x="1732518" y="2156506"/>
                </a:cubicBezTo>
                <a:cubicBezTo>
                  <a:pt x="1670489" y="2195898"/>
                  <a:pt x="1584834" y="2195317"/>
                  <a:pt x="1491811" y="2146258"/>
                </a:cubicBezTo>
                <a:lnTo>
                  <a:pt x="1408458" y="2102298"/>
                </a:lnTo>
                <a:lnTo>
                  <a:pt x="1358251" y="2182045"/>
                </a:lnTo>
                <a:cubicBezTo>
                  <a:pt x="1303654" y="2268767"/>
                  <a:pt x="1232096" y="2312131"/>
                  <a:pt x="1160539" y="2312131"/>
                </a:cubicBezTo>
                <a:cubicBezTo>
                  <a:pt x="1158660" y="2312131"/>
                  <a:pt x="1156783" y="2312095"/>
                  <a:pt x="1154914" y="2311274"/>
                </a:cubicBezTo>
                <a:cubicBezTo>
                  <a:pt x="1081500" y="2314374"/>
                  <a:pt x="1007609" y="2271044"/>
                  <a:pt x="951579" y="2182044"/>
                </a:cubicBezTo>
                <a:lnTo>
                  <a:pt x="901373" y="2102296"/>
                </a:lnTo>
                <a:lnTo>
                  <a:pt x="818021" y="2146258"/>
                </a:lnTo>
                <a:cubicBezTo>
                  <a:pt x="727378" y="2194064"/>
                  <a:pt x="643722" y="2195837"/>
                  <a:pt x="581753" y="2160060"/>
                </a:cubicBezTo>
                <a:cubicBezTo>
                  <a:pt x="580128" y="2159122"/>
                  <a:pt x="578516" y="2158151"/>
                  <a:pt x="577311" y="2156504"/>
                </a:cubicBezTo>
                <a:cubicBezTo>
                  <a:pt x="512183" y="2122483"/>
                  <a:pt x="469858" y="2048013"/>
                  <a:pt x="465831" y="1942922"/>
                </a:cubicBezTo>
                <a:lnTo>
                  <a:pt x="462227" y="1848754"/>
                </a:lnTo>
                <a:lnTo>
                  <a:pt x="368061" y="1845151"/>
                </a:lnTo>
                <a:cubicBezTo>
                  <a:pt x="265658" y="1841228"/>
                  <a:pt x="192324" y="1800938"/>
                  <a:pt x="156545" y="1738968"/>
                </a:cubicBezTo>
                <a:cubicBezTo>
                  <a:pt x="155607" y="1737342"/>
                  <a:pt x="154698" y="1735695"/>
                  <a:pt x="154475" y="1733670"/>
                </a:cubicBezTo>
                <a:cubicBezTo>
                  <a:pt x="115083" y="1671640"/>
                  <a:pt x="115664" y="1585985"/>
                  <a:pt x="164723" y="1492960"/>
                </a:cubicBezTo>
                <a:lnTo>
                  <a:pt x="208685" y="1409608"/>
                </a:lnTo>
                <a:lnTo>
                  <a:pt x="128938" y="1359401"/>
                </a:lnTo>
                <a:cubicBezTo>
                  <a:pt x="107257" y="1345752"/>
                  <a:pt x="88287" y="1331043"/>
                  <a:pt x="72026" y="1315539"/>
                </a:cubicBezTo>
                <a:close/>
                <a:moveTo>
                  <a:pt x="2048784" y="1169247"/>
                </a:moveTo>
                <a:lnTo>
                  <a:pt x="2308594" y="1169247"/>
                </a:lnTo>
                <a:lnTo>
                  <a:pt x="2303755" y="1210931"/>
                </a:lnTo>
                <a:lnTo>
                  <a:pt x="2290107" y="1241626"/>
                </a:lnTo>
                <a:lnTo>
                  <a:pt x="2045130" y="1241626"/>
                </a:lnTo>
                <a:close/>
                <a:moveTo>
                  <a:pt x="0" y="1169247"/>
                </a:moveTo>
                <a:lnTo>
                  <a:pt x="261046" y="1169247"/>
                </a:lnTo>
                <a:lnTo>
                  <a:pt x="264701" y="1241626"/>
                </a:lnTo>
                <a:lnTo>
                  <a:pt x="19472" y="1241626"/>
                </a:lnTo>
                <a:lnTo>
                  <a:pt x="6981" y="1215092"/>
                </a:lnTo>
                <a:close/>
                <a:moveTo>
                  <a:pt x="2045130" y="1070506"/>
                </a:moveTo>
                <a:lnTo>
                  <a:pt x="2290359" y="1070506"/>
                </a:lnTo>
                <a:lnTo>
                  <a:pt x="2302850" y="1097041"/>
                </a:lnTo>
                <a:lnTo>
                  <a:pt x="2309830" y="1142885"/>
                </a:lnTo>
                <a:lnTo>
                  <a:pt x="2048784" y="1142885"/>
                </a:lnTo>
                <a:close/>
                <a:moveTo>
                  <a:pt x="19724" y="1070506"/>
                </a:moveTo>
                <a:lnTo>
                  <a:pt x="264701" y="1070506"/>
                </a:lnTo>
                <a:lnTo>
                  <a:pt x="261046" y="1142885"/>
                </a:lnTo>
                <a:lnTo>
                  <a:pt x="1238" y="1142885"/>
                </a:lnTo>
                <a:lnTo>
                  <a:pt x="6077" y="1101201"/>
                </a:lnTo>
                <a:close/>
                <a:moveTo>
                  <a:pt x="1154916" y="81063"/>
                </a:moveTo>
                <a:cubicBezTo>
                  <a:pt x="1122184" y="81063"/>
                  <a:pt x="1095649" y="107598"/>
                  <a:pt x="1095649" y="140330"/>
                </a:cubicBezTo>
                <a:cubicBezTo>
                  <a:pt x="1095649" y="173062"/>
                  <a:pt x="1122184" y="199597"/>
                  <a:pt x="1154916" y="199597"/>
                </a:cubicBezTo>
                <a:cubicBezTo>
                  <a:pt x="1187648" y="199597"/>
                  <a:pt x="1214183" y="173062"/>
                  <a:pt x="1214183" y="140330"/>
                </a:cubicBezTo>
                <a:cubicBezTo>
                  <a:pt x="1214183" y="107598"/>
                  <a:pt x="1187648" y="81063"/>
                  <a:pt x="1154916" y="81063"/>
                </a:cubicBezTo>
                <a:close/>
                <a:moveTo>
                  <a:pt x="1149291" y="0"/>
                </a:moveTo>
                <a:cubicBezTo>
                  <a:pt x="1151172" y="0"/>
                  <a:pt x="1153051" y="37"/>
                  <a:pt x="1154917" y="859"/>
                </a:cubicBezTo>
                <a:cubicBezTo>
                  <a:pt x="1228331" y="-2243"/>
                  <a:pt x="1302221" y="41089"/>
                  <a:pt x="1358253" y="130088"/>
                </a:cubicBezTo>
                <a:lnTo>
                  <a:pt x="1408458" y="209838"/>
                </a:lnTo>
                <a:lnTo>
                  <a:pt x="1491811" y="165876"/>
                </a:lnTo>
                <a:cubicBezTo>
                  <a:pt x="1582454" y="118069"/>
                  <a:pt x="1666109" y="116297"/>
                  <a:pt x="1728077" y="152076"/>
                </a:cubicBezTo>
                <a:cubicBezTo>
                  <a:pt x="1729705" y="153013"/>
                  <a:pt x="1731314" y="153985"/>
                  <a:pt x="1732521" y="155629"/>
                </a:cubicBezTo>
                <a:cubicBezTo>
                  <a:pt x="1797649" y="189650"/>
                  <a:pt x="1839976" y="264121"/>
                  <a:pt x="1843999" y="369213"/>
                </a:cubicBezTo>
                <a:lnTo>
                  <a:pt x="1847605" y="463378"/>
                </a:lnTo>
                <a:lnTo>
                  <a:pt x="1941774" y="466982"/>
                </a:lnTo>
                <a:cubicBezTo>
                  <a:pt x="2044175" y="470903"/>
                  <a:pt x="2117507" y="511194"/>
                  <a:pt x="2153285" y="573164"/>
                </a:cubicBezTo>
                <a:cubicBezTo>
                  <a:pt x="2154226" y="574790"/>
                  <a:pt x="2155134" y="576436"/>
                  <a:pt x="2155358" y="578463"/>
                </a:cubicBezTo>
                <a:cubicBezTo>
                  <a:pt x="2194748" y="640492"/>
                  <a:pt x="2194168" y="726146"/>
                  <a:pt x="2145107" y="819171"/>
                </a:cubicBezTo>
                <a:lnTo>
                  <a:pt x="2101145" y="902524"/>
                </a:lnTo>
                <a:lnTo>
                  <a:pt x="2180895" y="952730"/>
                </a:lnTo>
                <a:cubicBezTo>
                  <a:pt x="2202576" y="966379"/>
                  <a:pt x="2221546" y="981089"/>
                  <a:pt x="2237807" y="996593"/>
                </a:cubicBezTo>
                <a:lnTo>
                  <a:pt x="2277553" y="1044144"/>
                </a:lnTo>
                <a:lnTo>
                  <a:pt x="2041709" y="1044144"/>
                </a:lnTo>
                <a:lnTo>
                  <a:pt x="2031276" y="975786"/>
                </a:lnTo>
                <a:cubicBezTo>
                  <a:pt x="1947864" y="568161"/>
                  <a:pt x="1587199" y="261531"/>
                  <a:pt x="1154915" y="261531"/>
                </a:cubicBezTo>
                <a:cubicBezTo>
                  <a:pt x="722632" y="261531"/>
                  <a:pt x="361966" y="568161"/>
                  <a:pt x="278554" y="975786"/>
                </a:cubicBezTo>
                <a:lnTo>
                  <a:pt x="268121" y="1044144"/>
                </a:lnTo>
                <a:lnTo>
                  <a:pt x="32842" y="1044144"/>
                </a:lnTo>
                <a:lnTo>
                  <a:pt x="70762" y="997815"/>
                </a:lnTo>
                <a:cubicBezTo>
                  <a:pt x="87292" y="981863"/>
                  <a:pt x="106688" y="966739"/>
                  <a:pt x="128938" y="952732"/>
                </a:cubicBezTo>
                <a:lnTo>
                  <a:pt x="208685" y="902525"/>
                </a:lnTo>
                <a:lnTo>
                  <a:pt x="164725" y="819171"/>
                </a:lnTo>
                <a:cubicBezTo>
                  <a:pt x="116917" y="728529"/>
                  <a:pt x="115145" y="644874"/>
                  <a:pt x="150923" y="582904"/>
                </a:cubicBezTo>
                <a:cubicBezTo>
                  <a:pt x="151863" y="581277"/>
                  <a:pt x="152832" y="579667"/>
                  <a:pt x="154478" y="578462"/>
                </a:cubicBezTo>
                <a:cubicBezTo>
                  <a:pt x="188498" y="513333"/>
                  <a:pt x="262969" y="471007"/>
                  <a:pt x="368059" y="466982"/>
                </a:cubicBezTo>
                <a:lnTo>
                  <a:pt x="462226" y="463376"/>
                </a:lnTo>
                <a:lnTo>
                  <a:pt x="465831" y="369213"/>
                </a:lnTo>
                <a:cubicBezTo>
                  <a:pt x="469753" y="266810"/>
                  <a:pt x="510045" y="193476"/>
                  <a:pt x="572013" y="157697"/>
                </a:cubicBezTo>
                <a:cubicBezTo>
                  <a:pt x="573639" y="156760"/>
                  <a:pt x="575286" y="155851"/>
                  <a:pt x="577313" y="155629"/>
                </a:cubicBezTo>
                <a:cubicBezTo>
                  <a:pt x="608326" y="135931"/>
                  <a:pt x="645248" y="126230"/>
                  <a:pt x="686045" y="127582"/>
                </a:cubicBezTo>
                <a:cubicBezTo>
                  <a:pt x="726840" y="128936"/>
                  <a:pt x="771509" y="141345"/>
                  <a:pt x="818021" y="165876"/>
                </a:cubicBezTo>
                <a:lnTo>
                  <a:pt x="901375" y="209838"/>
                </a:lnTo>
                <a:lnTo>
                  <a:pt x="951579" y="130088"/>
                </a:lnTo>
                <a:cubicBezTo>
                  <a:pt x="1006176" y="43366"/>
                  <a:pt x="1077735" y="2"/>
                  <a:pt x="1149291"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ormAutofit/>
          </a:bodyPr>
          <a:lstStyle/>
          <a:p>
            <a:pPr algn="ctr" eaLnBrk="1" fontAlgn="auto" hangingPunct="1">
              <a:spcBef>
                <a:spcPts val="0"/>
              </a:spcBef>
              <a:spcAft>
                <a:spcPts val="0"/>
              </a:spcAft>
              <a:defRPr/>
            </a:pPr>
            <a:endParaRPr lang="zh-CN" altLang="en-US">
              <a:solidFill>
                <a:srgbClr val="FFFFFF"/>
              </a:solidFill>
            </a:endParaRPr>
          </a:p>
        </p:txBody>
      </p:sp>
      <p:cxnSp>
        <p:nvCxnSpPr>
          <p:cNvPr id="13" name="MH_Other_3"/>
          <p:cNvCxnSpPr>
            <a:endCxn id="11" idx="57"/>
          </p:cNvCxnSpPr>
          <p:nvPr>
            <p:custDataLst>
              <p:tags r:id="rId4"/>
            </p:custDataLst>
          </p:nvPr>
        </p:nvCxnSpPr>
        <p:spPr>
          <a:xfrm>
            <a:off x="4515668" y="2534790"/>
            <a:ext cx="1" cy="1075218"/>
          </a:xfrm>
          <a:prstGeom prst="line">
            <a:avLst/>
          </a:prstGeom>
          <a:ln w="19050">
            <a:solidFill>
              <a:srgbClr val="B0B0B0"/>
            </a:solidFill>
          </a:ln>
        </p:spPr>
        <p:style>
          <a:lnRef idx="1">
            <a:schemeClr val="accent1"/>
          </a:lnRef>
          <a:fillRef idx="0">
            <a:schemeClr val="accent1"/>
          </a:fillRef>
          <a:effectRef idx="0">
            <a:schemeClr val="accent1"/>
          </a:effectRef>
          <a:fontRef idx="minor">
            <a:schemeClr val="tx1"/>
          </a:fontRef>
        </p:style>
      </p:cxnSp>
      <p:sp>
        <p:nvSpPr>
          <p:cNvPr id="11" name="MH_Other_4"/>
          <p:cNvSpPr/>
          <p:nvPr>
            <p:custDataLst>
              <p:tags r:id="rId5"/>
            </p:custDataLst>
          </p:nvPr>
        </p:nvSpPr>
        <p:spPr>
          <a:xfrm>
            <a:off x="3728864" y="3559026"/>
            <a:ext cx="1573609" cy="1454150"/>
          </a:xfrm>
          <a:custGeom>
            <a:avLst/>
            <a:gdLst>
              <a:gd name="connsiteX0" fmla="*/ 32278 w 2309830"/>
              <a:gd name="connsiteY0" fmla="*/ 1267988 h 2312131"/>
              <a:gd name="connsiteX1" fmla="*/ 268121 w 2309830"/>
              <a:gd name="connsiteY1" fmla="*/ 1267988 h 2312131"/>
              <a:gd name="connsiteX2" fmla="*/ 278554 w 2309830"/>
              <a:gd name="connsiteY2" fmla="*/ 1336346 h 2312131"/>
              <a:gd name="connsiteX3" fmla="*/ 1154915 w 2309830"/>
              <a:gd name="connsiteY3" fmla="*/ 2050601 h 2312131"/>
              <a:gd name="connsiteX4" fmla="*/ 2031276 w 2309830"/>
              <a:gd name="connsiteY4" fmla="*/ 1336346 h 2312131"/>
              <a:gd name="connsiteX5" fmla="*/ 2041709 w 2309830"/>
              <a:gd name="connsiteY5" fmla="*/ 1267988 h 2312131"/>
              <a:gd name="connsiteX6" fmla="*/ 2276989 w 2309830"/>
              <a:gd name="connsiteY6" fmla="*/ 1267988 h 2312131"/>
              <a:gd name="connsiteX7" fmla="*/ 2239069 w 2309830"/>
              <a:gd name="connsiteY7" fmla="*/ 1314318 h 2312131"/>
              <a:gd name="connsiteX8" fmla="*/ 2180895 w 2309830"/>
              <a:gd name="connsiteY8" fmla="*/ 1359404 h 2312131"/>
              <a:gd name="connsiteX9" fmla="*/ 2101145 w 2309830"/>
              <a:gd name="connsiteY9" fmla="*/ 1409608 h 2312131"/>
              <a:gd name="connsiteX10" fmla="*/ 2145105 w 2309830"/>
              <a:gd name="connsiteY10" fmla="*/ 1492962 h 2312131"/>
              <a:gd name="connsiteX11" fmla="*/ 2158907 w 2309830"/>
              <a:gd name="connsiteY11" fmla="*/ 1729229 h 2312131"/>
              <a:gd name="connsiteX12" fmla="*/ 2155352 w 2309830"/>
              <a:gd name="connsiteY12" fmla="*/ 1733672 h 2312131"/>
              <a:gd name="connsiteX13" fmla="*/ 1941772 w 2309830"/>
              <a:gd name="connsiteY13" fmla="*/ 1845149 h 2312131"/>
              <a:gd name="connsiteX14" fmla="*/ 1847605 w 2309830"/>
              <a:gd name="connsiteY14" fmla="*/ 1848755 h 2312131"/>
              <a:gd name="connsiteX15" fmla="*/ 1843999 w 2309830"/>
              <a:gd name="connsiteY15" fmla="*/ 1942922 h 2312131"/>
              <a:gd name="connsiteX16" fmla="*/ 1737817 w 2309830"/>
              <a:gd name="connsiteY16" fmla="*/ 2154436 h 2312131"/>
              <a:gd name="connsiteX17" fmla="*/ 1732518 w 2309830"/>
              <a:gd name="connsiteY17" fmla="*/ 2156506 h 2312131"/>
              <a:gd name="connsiteX18" fmla="*/ 1491811 w 2309830"/>
              <a:gd name="connsiteY18" fmla="*/ 2146258 h 2312131"/>
              <a:gd name="connsiteX19" fmla="*/ 1408458 w 2309830"/>
              <a:gd name="connsiteY19" fmla="*/ 2102298 h 2312131"/>
              <a:gd name="connsiteX20" fmla="*/ 1358251 w 2309830"/>
              <a:gd name="connsiteY20" fmla="*/ 2182045 h 2312131"/>
              <a:gd name="connsiteX21" fmla="*/ 1160539 w 2309830"/>
              <a:gd name="connsiteY21" fmla="*/ 2312131 h 2312131"/>
              <a:gd name="connsiteX22" fmla="*/ 1154914 w 2309830"/>
              <a:gd name="connsiteY22" fmla="*/ 2311274 h 2312131"/>
              <a:gd name="connsiteX23" fmla="*/ 951579 w 2309830"/>
              <a:gd name="connsiteY23" fmla="*/ 2182044 h 2312131"/>
              <a:gd name="connsiteX24" fmla="*/ 901373 w 2309830"/>
              <a:gd name="connsiteY24" fmla="*/ 2102296 h 2312131"/>
              <a:gd name="connsiteX25" fmla="*/ 818021 w 2309830"/>
              <a:gd name="connsiteY25" fmla="*/ 2146258 h 2312131"/>
              <a:gd name="connsiteX26" fmla="*/ 581753 w 2309830"/>
              <a:gd name="connsiteY26" fmla="*/ 2160060 h 2312131"/>
              <a:gd name="connsiteX27" fmla="*/ 577311 w 2309830"/>
              <a:gd name="connsiteY27" fmla="*/ 2156504 h 2312131"/>
              <a:gd name="connsiteX28" fmla="*/ 465831 w 2309830"/>
              <a:gd name="connsiteY28" fmla="*/ 1942922 h 2312131"/>
              <a:gd name="connsiteX29" fmla="*/ 462227 w 2309830"/>
              <a:gd name="connsiteY29" fmla="*/ 1848754 h 2312131"/>
              <a:gd name="connsiteX30" fmla="*/ 368061 w 2309830"/>
              <a:gd name="connsiteY30" fmla="*/ 1845151 h 2312131"/>
              <a:gd name="connsiteX31" fmla="*/ 156545 w 2309830"/>
              <a:gd name="connsiteY31" fmla="*/ 1738968 h 2312131"/>
              <a:gd name="connsiteX32" fmla="*/ 154475 w 2309830"/>
              <a:gd name="connsiteY32" fmla="*/ 1733670 h 2312131"/>
              <a:gd name="connsiteX33" fmla="*/ 164723 w 2309830"/>
              <a:gd name="connsiteY33" fmla="*/ 1492960 h 2312131"/>
              <a:gd name="connsiteX34" fmla="*/ 208685 w 2309830"/>
              <a:gd name="connsiteY34" fmla="*/ 1409608 h 2312131"/>
              <a:gd name="connsiteX35" fmla="*/ 128938 w 2309830"/>
              <a:gd name="connsiteY35" fmla="*/ 1359401 h 2312131"/>
              <a:gd name="connsiteX36" fmla="*/ 72026 w 2309830"/>
              <a:gd name="connsiteY36" fmla="*/ 1315539 h 2312131"/>
              <a:gd name="connsiteX37" fmla="*/ 2048784 w 2309830"/>
              <a:gd name="connsiteY37" fmla="*/ 1169247 h 2312131"/>
              <a:gd name="connsiteX38" fmla="*/ 2308594 w 2309830"/>
              <a:gd name="connsiteY38" fmla="*/ 1169247 h 2312131"/>
              <a:gd name="connsiteX39" fmla="*/ 2303755 w 2309830"/>
              <a:gd name="connsiteY39" fmla="*/ 1210931 h 2312131"/>
              <a:gd name="connsiteX40" fmla="*/ 2290107 w 2309830"/>
              <a:gd name="connsiteY40" fmla="*/ 1241626 h 2312131"/>
              <a:gd name="connsiteX41" fmla="*/ 2045130 w 2309830"/>
              <a:gd name="connsiteY41" fmla="*/ 1241626 h 2312131"/>
              <a:gd name="connsiteX42" fmla="*/ 0 w 2309830"/>
              <a:gd name="connsiteY42" fmla="*/ 1169247 h 2312131"/>
              <a:gd name="connsiteX43" fmla="*/ 261046 w 2309830"/>
              <a:gd name="connsiteY43" fmla="*/ 1169247 h 2312131"/>
              <a:gd name="connsiteX44" fmla="*/ 264701 w 2309830"/>
              <a:gd name="connsiteY44" fmla="*/ 1241626 h 2312131"/>
              <a:gd name="connsiteX45" fmla="*/ 19472 w 2309830"/>
              <a:gd name="connsiteY45" fmla="*/ 1241626 h 2312131"/>
              <a:gd name="connsiteX46" fmla="*/ 6981 w 2309830"/>
              <a:gd name="connsiteY46" fmla="*/ 1215092 h 2312131"/>
              <a:gd name="connsiteX47" fmla="*/ 2045130 w 2309830"/>
              <a:gd name="connsiteY47" fmla="*/ 1070506 h 2312131"/>
              <a:gd name="connsiteX48" fmla="*/ 2290359 w 2309830"/>
              <a:gd name="connsiteY48" fmla="*/ 1070506 h 2312131"/>
              <a:gd name="connsiteX49" fmla="*/ 2302850 w 2309830"/>
              <a:gd name="connsiteY49" fmla="*/ 1097041 h 2312131"/>
              <a:gd name="connsiteX50" fmla="*/ 2309830 w 2309830"/>
              <a:gd name="connsiteY50" fmla="*/ 1142885 h 2312131"/>
              <a:gd name="connsiteX51" fmla="*/ 2048784 w 2309830"/>
              <a:gd name="connsiteY51" fmla="*/ 1142885 h 2312131"/>
              <a:gd name="connsiteX52" fmla="*/ 19724 w 2309830"/>
              <a:gd name="connsiteY52" fmla="*/ 1070506 h 2312131"/>
              <a:gd name="connsiteX53" fmla="*/ 264701 w 2309830"/>
              <a:gd name="connsiteY53" fmla="*/ 1070506 h 2312131"/>
              <a:gd name="connsiteX54" fmla="*/ 261046 w 2309830"/>
              <a:gd name="connsiteY54" fmla="*/ 1142885 h 2312131"/>
              <a:gd name="connsiteX55" fmla="*/ 1238 w 2309830"/>
              <a:gd name="connsiteY55" fmla="*/ 1142885 h 2312131"/>
              <a:gd name="connsiteX56" fmla="*/ 6077 w 2309830"/>
              <a:gd name="connsiteY56" fmla="*/ 1101201 h 2312131"/>
              <a:gd name="connsiteX57" fmla="*/ 1154916 w 2309830"/>
              <a:gd name="connsiteY57" fmla="*/ 81063 h 2312131"/>
              <a:gd name="connsiteX58" fmla="*/ 1095649 w 2309830"/>
              <a:gd name="connsiteY58" fmla="*/ 140330 h 2312131"/>
              <a:gd name="connsiteX59" fmla="*/ 1154916 w 2309830"/>
              <a:gd name="connsiteY59" fmla="*/ 199597 h 2312131"/>
              <a:gd name="connsiteX60" fmla="*/ 1214183 w 2309830"/>
              <a:gd name="connsiteY60" fmla="*/ 140330 h 2312131"/>
              <a:gd name="connsiteX61" fmla="*/ 1154916 w 2309830"/>
              <a:gd name="connsiteY61" fmla="*/ 81063 h 2312131"/>
              <a:gd name="connsiteX62" fmla="*/ 1149291 w 2309830"/>
              <a:gd name="connsiteY62" fmla="*/ 0 h 2312131"/>
              <a:gd name="connsiteX63" fmla="*/ 1154917 w 2309830"/>
              <a:gd name="connsiteY63" fmla="*/ 859 h 2312131"/>
              <a:gd name="connsiteX64" fmla="*/ 1358253 w 2309830"/>
              <a:gd name="connsiteY64" fmla="*/ 130088 h 2312131"/>
              <a:gd name="connsiteX65" fmla="*/ 1408458 w 2309830"/>
              <a:gd name="connsiteY65" fmla="*/ 209838 h 2312131"/>
              <a:gd name="connsiteX66" fmla="*/ 1491811 w 2309830"/>
              <a:gd name="connsiteY66" fmla="*/ 165876 h 2312131"/>
              <a:gd name="connsiteX67" fmla="*/ 1728077 w 2309830"/>
              <a:gd name="connsiteY67" fmla="*/ 152076 h 2312131"/>
              <a:gd name="connsiteX68" fmla="*/ 1732521 w 2309830"/>
              <a:gd name="connsiteY68" fmla="*/ 155629 h 2312131"/>
              <a:gd name="connsiteX69" fmla="*/ 1843999 w 2309830"/>
              <a:gd name="connsiteY69" fmla="*/ 369213 h 2312131"/>
              <a:gd name="connsiteX70" fmla="*/ 1847605 w 2309830"/>
              <a:gd name="connsiteY70" fmla="*/ 463378 h 2312131"/>
              <a:gd name="connsiteX71" fmla="*/ 1941774 w 2309830"/>
              <a:gd name="connsiteY71" fmla="*/ 466982 h 2312131"/>
              <a:gd name="connsiteX72" fmla="*/ 2153285 w 2309830"/>
              <a:gd name="connsiteY72" fmla="*/ 573164 h 2312131"/>
              <a:gd name="connsiteX73" fmla="*/ 2155358 w 2309830"/>
              <a:gd name="connsiteY73" fmla="*/ 578463 h 2312131"/>
              <a:gd name="connsiteX74" fmla="*/ 2145107 w 2309830"/>
              <a:gd name="connsiteY74" fmla="*/ 819171 h 2312131"/>
              <a:gd name="connsiteX75" fmla="*/ 2101145 w 2309830"/>
              <a:gd name="connsiteY75" fmla="*/ 902524 h 2312131"/>
              <a:gd name="connsiteX76" fmla="*/ 2180895 w 2309830"/>
              <a:gd name="connsiteY76" fmla="*/ 952730 h 2312131"/>
              <a:gd name="connsiteX77" fmla="*/ 2237807 w 2309830"/>
              <a:gd name="connsiteY77" fmla="*/ 996593 h 2312131"/>
              <a:gd name="connsiteX78" fmla="*/ 2277553 w 2309830"/>
              <a:gd name="connsiteY78" fmla="*/ 1044144 h 2312131"/>
              <a:gd name="connsiteX79" fmla="*/ 2041709 w 2309830"/>
              <a:gd name="connsiteY79" fmla="*/ 1044144 h 2312131"/>
              <a:gd name="connsiteX80" fmla="*/ 2031276 w 2309830"/>
              <a:gd name="connsiteY80" fmla="*/ 975786 h 2312131"/>
              <a:gd name="connsiteX81" fmla="*/ 1154915 w 2309830"/>
              <a:gd name="connsiteY81" fmla="*/ 261531 h 2312131"/>
              <a:gd name="connsiteX82" fmla="*/ 278554 w 2309830"/>
              <a:gd name="connsiteY82" fmla="*/ 975786 h 2312131"/>
              <a:gd name="connsiteX83" fmla="*/ 268121 w 2309830"/>
              <a:gd name="connsiteY83" fmla="*/ 1044144 h 2312131"/>
              <a:gd name="connsiteX84" fmla="*/ 32842 w 2309830"/>
              <a:gd name="connsiteY84" fmla="*/ 1044144 h 2312131"/>
              <a:gd name="connsiteX85" fmla="*/ 70762 w 2309830"/>
              <a:gd name="connsiteY85" fmla="*/ 997815 h 2312131"/>
              <a:gd name="connsiteX86" fmla="*/ 128938 w 2309830"/>
              <a:gd name="connsiteY86" fmla="*/ 952732 h 2312131"/>
              <a:gd name="connsiteX87" fmla="*/ 208685 w 2309830"/>
              <a:gd name="connsiteY87" fmla="*/ 902525 h 2312131"/>
              <a:gd name="connsiteX88" fmla="*/ 164725 w 2309830"/>
              <a:gd name="connsiteY88" fmla="*/ 819171 h 2312131"/>
              <a:gd name="connsiteX89" fmla="*/ 150923 w 2309830"/>
              <a:gd name="connsiteY89" fmla="*/ 582904 h 2312131"/>
              <a:gd name="connsiteX90" fmla="*/ 154478 w 2309830"/>
              <a:gd name="connsiteY90" fmla="*/ 578462 h 2312131"/>
              <a:gd name="connsiteX91" fmla="*/ 368059 w 2309830"/>
              <a:gd name="connsiteY91" fmla="*/ 466982 h 2312131"/>
              <a:gd name="connsiteX92" fmla="*/ 462226 w 2309830"/>
              <a:gd name="connsiteY92" fmla="*/ 463376 h 2312131"/>
              <a:gd name="connsiteX93" fmla="*/ 465831 w 2309830"/>
              <a:gd name="connsiteY93" fmla="*/ 369213 h 2312131"/>
              <a:gd name="connsiteX94" fmla="*/ 572013 w 2309830"/>
              <a:gd name="connsiteY94" fmla="*/ 157697 h 2312131"/>
              <a:gd name="connsiteX95" fmla="*/ 577313 w 2309830"/>
              <a:gd name="connsiteY95" fmla="*/ 155629 h 2312131"/>
              <a:gd name="connsiteX96" fmla="*/ 686045 w 2309830"/>
              <a:gd name="connsiteY96" fmla="*/ 127582 h 2312131"/>
              <a:gd name="connsiteX97" fmla="*/ 818021 w 2309830"/>
              <a:gd name="connsiteY97" fmla="*/ 165876 h 2312131"/>
              <a:gd name="connsiteX98" fmla="*/ 901375 w 2309830"/>
              <a:gd name="connsiteY98" fmla="*/ 209838 h 2312131"/>
              <a:gd name="connsiteX99" fmla="*/ 951579 w 2309830"/>
              <a:gd name="connsiteY99" fmla="*/ 130088 h 2312131"/>
              <a:gd name="connsiteX100" fmla="*/ 1149291 w 2309830"/>
              <a:gd name="connsiteY100" fmla="*/ 0 h 2312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2309830" h="2312131">
                <a:moveTo>
                  <a:pt x="32278" y="1267988"/>
                </a:moveTo>
                <a:lnTo>
                  <a:pt x="268121" y="1267988"/>
                </a:lnTo>
                <a:lnTo>
                  <a:pt x="278554" y="1336346"/>
                </a:lnTo>
                <a:cubicBezTo>
                  <a:pt x="361966" y="1743971"/>
                  <a:pt x="722632" y="2050601"/>
                  <a:pt x="1154915" y="2050601"/>
                </a:cubicBezTo>
                <a:cubicBezTo>
                  <a:pt x="1587199" y="2050601"/>
                  <a:pt x="1947864" y="1743971"/>
                  <a:pt x="2031276" y="1336346"/>
                </a:cubicBezTo>
                <a:lnTo>
                  <a:pt x="2041709" y="1267988"/>
                </a:lnTo>
                <a:lnTo>
                  <a:pt x="2276989" y="1267988"/>
                </a:lnTo>
                <a:lnTo>
                  <a:pt x="2239069" y="1314318"/>
                </a:lnTo>
                <a:cubicBezTo>
                  <a:pt x="2222540" y="1330272"/>
                  <a:pt x="2203145" y="1345396"/>
                  <a:pt x="2180895" y="1359404"/>
                </a:cubicBezTo>
                <a:lnTo>
                  <a:pt x="2101145" y="1409608"/>
                </a:lnTo>
                <a:lnTo>
                  <a:pt x="2145105" y="1492962"/>
                </a:lnTo>
                <a:cubicBezTo>
                  <a:pt x="2192909" y="1583605"/>
                  <a:pt x="2194686" y="1667259"/>
                  <a:pt x="2158907" y="1729229"/>
                </a:cubicBezTo>
                <a:cubicBezTo>
                  <a:pt x="2157968" y="1730856"/>
                  <a:pt x="2156998" y="1732464"/>
                  <a:pt x="2155352" y="1733672"/>
                </a:cubicBezTo>
                <a:cubicBezTo>
                  <a:pt x="2121331" y="1798800"/>
                  <a:pt x="2046858" y="1841125"/>
                  <a:pt x="1941772" y="1845149"/>
                </a:cubicBezTo>
                <a:lnTo>
                  <a:pt x="1847605" y="1848755"/>
                </a:lnTo>
                <a:lnTo>
                  <a:pt x="1843999" y="1942922"/>
                </a:lnTo>
                <a:cubicBezTo>
                  <a:pt x="1840080" y="2045325"/>
                  <a:pt x="1799787" y="2118658"/>
                  <a:pt x="1737817" y="2154436"/>
                </a:cubicBezTo>
                <a:cubicBezTo>
                  <a:pt x="1736193" y="2155376"/>
                  <a:pt x="1734547" y="2156285"/>
                  <a:pt x="1732518" y="2156506"/>
                </a:cubicBezTo>
                <a:cubicBezTo>
                  <a:pt x="1670489" y="2195898"/>
                  <a:pt x="1584834" y="2195317"/>
                  <a:pt x="1491811" y="2146258"/>
                </a:cubicBezTo>
                <a:lnTo>
                  <a:pt x="1408458" y="2102298"/>
                </a:lnTo>
                <a:lnTo>
                  <a:pt x="1358251" y="2182045"/>
                </a:lnTo>
                <a:cubicBezTo>
                  <a:pt x="1303654" y="2268767"/>
                  <a:pt x="1232096" y="2312131"/>
                  <a:pt x="1160539" y="2312131"/>
                </a:cubicBezTo>
                <a:cubicBezTo>
                  <a:pt x="1158660" y="2312131"/>
                  <a:pt x="1156783" y="2312095"/>
                  <a:pt x="1154914" y="2311274"/>
                </a:cubicBezTo>
                <a:cubicBezTo>
                  <a:pt x="1081500" y="2314374"/>
                  <a:pt x="1007609" y="2271044"/>
                  <a:pt x="951579" y="2182044"/>
                </a:cubicBezTo>
                <a:lnTo>
                  <a:pt x="901373" y="2102296"/>
                </a:lnTo>
                <a:lnTo>
                  <a:pt x="818021" y="2146258"/>
                </a:lnTo>
                <a:cubicBezTo>
                  <a:pt x="727378" y="2194064"/>
                  <a:pt x="643722" y="2195837"/>
                  <a:pt x="581753" y="2160060"/>
                </a:cubicBezTo>
                <a:cubicBezTo>
                  <a:pt x="580128" y="2159122"/>
                  <a:pt x="578516" y="2158151"/>
                  <a:pt x="577311" y="2156504"/>
                </a:cubicBezTo>
                <a:cubicBezTo>
                  <a:pt x="512183" y="2122483"/>
                  <a:pt x="469858" y="2048013"/>
                  <a:pt x="465831" y="1942922"/>
                </a:cubicBezTo>
                <a:lnTo>
                  <a:pt x="462227" y="1848754"/>
                </a:lnTo>
                <a:lnTo>
                  <a:pt x="368061" y="1845151"/>
                </a:lnTo>
                <a:cubicBezTo>
                  <a:pt x="265658" y="1841228"/>
                  <a:pt x="192324" y="1800938"/>
                  <a:pt x="156545" y="1738968"/>
                </a:cubicBezTo>
                <a:cubicBezTo>
                  <a:pt x="155607" y="1737342"/>
                  <a:pt x="154698" y="1735695"/>
                  <a:pt x="154475" y="1733670"/>
                </a:cubicBezTo>
                <a:cubicBezTo>
                  <a:pt x="115083" y="1671640"/>
                  <a:pt x="115664" y="1585985"/>
                  <a:pt x="164723" y="1492960"/>
                </a:cubicBezTo>
                <a:lnTo>
                  <a:pt x="208685" y="1409608"/>
                </a:lnTo>
                <a:lnTo>
                  <a:pt x="128938" y="1359401"/>
                </a:lnTo>
                <a:cubicBezTo>
                  <a:pt x="107257" y="1345752"/>
                  <a:pt x="88287" y="1331043"/>
                  <a:pt x="72026" y="1315539"/>
                </a:cubicBezTo>
                <a:close/>
                <a:moveTo>
                  <a:pt x="2048784" y="1169247"/>
                </a:moveTo>
                <a:lnTo>
                  <a:pt x="2308594" y="1169247"/>
                </a:lnTo>
                <a:lnTo>
                  <a:pt x="2303755" y="1210931"/>
                </a:lnTo>
                <a:lnTo>
                  <a:pt x="2290107" y="1241626"/>
                </a:lnTo>
                <a:lnTo>
                  <a:pt x="2045130" y="1241626"/>
                </a:lnTo>
                <a:close/>
                <a:moveTo>
                  <a:pt x="0" y="1169247"/>
                </a:moveTo>
                <a:lnTo>
                  <a:pt x="261046" y="1169247"/>
                </a:lnTo>
                <a:lnTo>
                  <a:pt x="264701" y="1241626"/>
                </a:lnTo>
                <a:lnTo>
                  <a:pt x="19472" y="1241626"/>
                </a:lnTo>
                <a:lnTo>
                  <a:pt x="6981" y="1215092"/>
                </a:lnTo>
                <a:close/>
                <a:moveTo>
                  <a:pt x="2045130" y="1070506"/>
                </a:moveTo>
                <a:lnTo>
                  <a:pt x="2290359" y="1070506"/>
                </a:lnTo>
                <a:lnTo>
                  <a:pt x="2302850" y="1097041"/>
                </a:lnTo>
                <a:lnTo>
                  <a:pt x="2309830" y="1142885"/>
                </a:lnTo>
                <a:lnTo>
                  <a:pt x="2048784" y="1142885"/>
                </a:lnTo>
                <a:close/>
                <a:moveTo>
                  <a:pt x="19724" y="1070506"/>
                </a:moveTo>
                <a:lnTo>
                  <a:pt x="264701" y="1070506"/>
                </a:lnTo>
                <a:lnTo>
                  <a:pt x="261046" y="1142885"/>
                </a:lnTo>
                <a:lnTo>
                  <a:pt x="1238" y="1142885"/>
                </a:lnTo>
                <a:lnTo>
                  <a:pt x="6077" y="1101201"/>
                </a:lnTo>
                <a:close/>
                <a:moveTo>
                  <a:pt x="1154916" y="81063"/>
                </a:moveTo>
                <a:cubicBezTo>
                  <a:pt x="1122184" y="81063"/>
                  <a:pt x="1095649" y="107598"/>
                  <a:pt x="1095649" y="140330"/>
                </a:cubicBezTo>
                <a:cubicBezTo>
                  <a:pt x="1095649" y="173062"/>
                  <a:pt x="1122184" y="199597"/>
                  <a:pt x="1154916" y="199597"/>
                </a:cubicBezTo>
                <a:cubicBezTo>
                  <a:pt x="1187648" y="199597"/>
                  <a:pt x="1214183" y="173062"/>
                  <a:pt x="1214183" y="140330"/>
                </a:cubicBezTo>
                <a:cubicBezTo>
                  <a:pt x="1214183" y="107598"/>
                  <a:pt x="1187648" y="81063"/>
                  <a:pt x="1154916" y="81063"/>
                </a:cubicBezTo>
                <a:close/>
                <a:moveTo>
                  <a:pt x="1149291" y="0"/>
                </a:moveTo>
                <a:cubicBezTo>
                  <a:pt x="1151172" y="0"/>
                  <a:pt x="1153051" y="37"/>
                  <a:pt x="1154917" y="859"/>
                </a:cubicBezTo>
                <a:cubicBezTo>
                  <a:pt x="1228331" y="-2243"/>
                  <a:pt x="1302221" y="41089"/>
                  <a:pt x="1358253" y="130088"/>
                </a:cubicBezTo>
                <a:lnTo>
                  <a:pt x="1408458" y="209838"/>
                </a:lnTo>
                <a:lnTo>
                  <a:pt x="1491811" y="165876"/>
                </a:lnTo>
                <a:cubicBezTo>
                  <a:pt x="1582454" y="118069"/>
                  <a:pt x="1666109" y="116297"/>
                  <a:pt x="1728077" y="152076"/>
                </a:cubicBezTo>
                <a:cubicBezTo>
                  <a:pt x="1729705" y="153013"/>
                  <a:pt x="1731314" y="153985"/>
                  <a:pt x="1732521" y="155629"/>
                </a:cubicBezTo>
                <a:cubicBezTo>
                  <a:pt x="1797649" y="189650"/>
                  <a:pt x="1839976" y="264121"/>
                  <a:pt x="1843999" y="369213"/>
                </a:cubicBezTo>
                <a:lnTo>
                  <a:pt x="1847605" y="463378"/>
                </a:lnTo>
                <a:lnTo>
                  <a:pt x="1941774" y="466982"/>
                </a:lnTo>
                <a:cubicBezTo>
                  <a:pt x="2044175" y="470903"/>
                  <a:pt x="2117507" y="511194"/>
                  <a:pt x="2153285" y="573164"/>
                </a:cubicBezTo>
                <a:cubicBezTo>
                  <a:pt x="2154226" y="574790"/>
                  <a:pt x="2155134" y="576436"/>
                  <a:pt x="2155358" y="578463"/>
                </a:cubicBezTo>
                <a:cubicBezTo>
                  <a:pt x="2194748" y="640492"/>
                  <a:pt x="2194168" y="726146"/>
                  <a:pt x="2145107" y="819171"/>
                </a:cubicBezTo>
                <a:lnTo>
                  <a:pt x="2101145" y="902524"/>
                </a:lnTo>
                <a:lnTo>
                  <a:pt x="2180895" y="952730"/>
                </a:lnTo>
                <a:cubicBezTo>
                  <a:pt x="2202576" y="966379"/>
                  <a:pt x="2221546" y="981089"/>
                  <a:pt x="2237807" y="996593"/>
                </a:cubicBezTo>
                <a:lnTo>
                  <a:pt x="2277553" y="1044144"/>
                </a:lnTo>
                <a:lnTo>
                  <a:pt x="2041709" y="1044144"/>
                </a:lnTo>
                <a:lnTo>
                  <a:pt x="2031276" y="975786"/>
                </a:lnTo>
                <a:cubicBezTo>
                  <a:pt x="1947864" y="568161"/>
                  <a:pt x="1587199" y="261531"/>
                  <a:pt x="1154915" y="261531"/>
                </a:cubicBezTo>
                <a:cubicBezTo>
                  <a:pt x="722632" y="261531"/>
                  <a:pt x="361966" y="568161"/>
                  <a:pt x="278554" y="975786"/>
                </a:cubicBezTo>
                <a:lnTo>
                  <a:pt x="268121" y="1044144"/>
                </a:lnTo>
                <a:lnTo>
                  <a:pt x="32842" y="1044144"/>
                </a:lnTo>
                <a:lnTo>
                  <a:pt x="70762" y="997815"/>
                </a:lnTo>
                <a:cubicBezTo>
                  <a:pt x="87292" y="981863"/>
                  <a:pt x="106688" y="966739"/>
                  <a:pt x="128938" y="952732"/>
                </a:cubicBezTo>
                <a:lnTo>
                  <a:pt x="208685" y="902525"/>
                </a:lnTo>
                <a:lnTo>
                  <a:pt x="164725" y="819171"/>
                </a:lnTo>
                <a:cubicBezTo>
                  <a:pt x="116917" y="728529"/>
                  <a:pt x="115145" y="644874"/>
                  <a:pt x="150923" y="582904"/>
                </a:cubicBezTo>
                <a:cubicBezTo>
                  <a:pt x="151863" y="581277"/>
                  <a:pt x="152832" y="579667"/>
                  <a:pt x="154478" y="578462"/>
                </a:cubicBezTo>
                <a:cubicBezTo>
                  <a:pt x="188498" y="513333"/>
                  <a:pt x="262969" y="471007"/>
                  <a:pt x="368059" y="466982"/>
                </a:cubicBezTo>
                <a:lnTo>
                  <a:pt x="462226" y="463376"/>
                </a:lnTo>
                <a:lnTo>
                  <a:pt x="465831" y="369213"/>
                </a:lnTo>
                <a:cubicBezTo>
                  <a:pt x="469753" y="266810"/>
                  <a:pt x="510045" y="193476"/>
                  <a:pt x="572013" y="157697"/>
                </a:cubicBezTo>
                <a:cubicBezTo>
                  <a:pt x="573639" y="156760"/>
                  <a:pt x="575286" y="155851"/>
                  <a:pt x="577313" y="155629"/>
                </a:cubicBezTo>
                <a:cubicBezTo>
                  <a:pt x="608326" y="135931"/>
                  <a:pt x="645248" y="126230"/>
                  <a:pt x="686045" y="127582"/>
                </a:cubicBezTo>
                <a:cubicBezTo>
                  <a:pt x="726840" y="128936"/>
                  <a:pt x="771509" y="141345"/>
                  <a:pt x="818021" y="165876"/>
                </a:cubicBezTo>
                <a:lnTo>
                  <a:pt x="901375" y="209838"/>
                </a:lnTo>
                <a:lnTo>
                  <a:pt x="951579" y="130088"/>
                </a:lnTo>
                <a:cubicBezTo>
                  <a:pt x="1006176" y="43366"/>
                  <a:pt x="1077735" y="2"/>
                  <a:pt x="1149291"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ormAutofit/>
          </a:bodyPr>
          <a:lstStyle/>
          <a:p>
            <a:pPr algn="ctr" eaLnBrk="1" fontAlgn="auto" hangingPunct="1">
              <a:spcBef>
                <a:spcPts val="0"/>
              </a:spcBef>
              <a:spcAft>
                <a:spcPts val="0"/>
              </a:spcAft>
              <a:defRPr/>
            </a:pPr>
            <a:endParaRPr lang="zh-CN" altLang="en-US">
              <a:solidFill>
                <a:srgbClr val="FFFFFF"/>
              </a:solidFill>
            </a:endParaRPr>
          </a:p>
        </p:txBody>
      </p:sp>
      <p:cxnSp>
        <p:nvCxnSpPr>
          <p:cNvPr id="17" name="MH_Other_5"/>
          <p:cNvCxnSpPr>
            <a:endCxn id="15" idx="63"/>
          </p:cNvCxnSpPr>
          <p:nvPr>
            <p:custDataLst>
              <p:tags r:id="rId6"/>
            </p:custDataLst>
          </p:nvPr>
        </p:nvCxnSpPr>
        <p:spPr>
          <a:xfrm>
            <a:off x="7692512" y="2534790"/>
            <a:ext cx="2" cy="1242602"/>
          </a:xfrm>
          <a:prstGeom prst="line">
            <a:avLst/>
          </a:prstGeom>
          <a:ln w="19050">
            <a:solidFill>
              <a:srgbClr val="B0B0B0"/>
            </a:solidFill>
          </a:ln>
        </p:spPr>
        <p:style>
          <a:lnRef idx="1">
            <a:schemeClr val="accent1"/>
          </a:lnRef>
          <a:fillRef idx="0">
            <a:schemeClr val="accent1"/>
          </a:fillRef>
          <a:effectRef idx="0">
            <a:schemeClr val="accent1"/>
          </a:effectRef>
          <a:fontRef idx="minor">
            <a:schemeClr val="tx1"/>
          </a:fontRef>
        </p:style>
      </p:cxnSp>
      <p:sp>
        <p:nvSpPr>
          <p:cNvPr id="15" name="MH_Other_6"/>
          <p:cNvSpPr/>
          <p:nvPr>
            <p:custDataLst>
              <p:tags r:id="rId7"/>
            </p:custDataLst>
          </p:nvPr>
        </p:nvSpPr>
        <p:spPr>
          <a:xfrm>
            <a:off x="6687608" y="3776638"/>
            <a:ext cx="2009808" cy="2028626"/>
          </a:xfrm>
          <a:custGeom>
            <a:avLst/>
            <a:gdLst>
              <a:gd name="connsiteX0" fmla="*/ 32278 w 2309830"/>
              <a:gd name="connsiteY0" fmla="*/ 1267988 h 2312131"/>
              <a:gd name="connsiteX1" fmla="*/ 268121 w 2309830"/>
              <a:gd name="connsiteY1" fmla="*/ 1267988 h 2312131"/>
              <a:gd name="connsiteX2" fmla="*/ 278554 w 2309830"/>
              <a:gd name="connsiteY2" fmla="*/ 1336346 h 2312131"/>
              <a:gd name="connsiteX3" fmla="*/ 1154915 w 2309830"/>
              <a:gd name="connsiteY3" fmla="*/ 2050601 h 2312131"/>
              <a:gd name="connsiteX4" fmla="*/ 2031276 w 2309830"/>
              <a:gd name="connsiteY4" fmla="*/ 1336346 h 2312131"/>
              <a:gd name="connsiteX5" fmla="*/ 2041709 w 2309830"/>
              <a:gd name="connsiteY5" fmla="*/ 1267988 h 2312131"/>
              <a:gd name="connsiteX6" fmla="*/ 2276989 w 2309830"/>
              <a:gd name="connsiteY6" fmla="*/ 1267988 h 2312131"/>
              <a:gd name="connsiteX7" fmla="*/ 2239069 w 2309830"/>
              <a:gd name="connsiteY7" fmla="*/ 1314318 h 2312131"/>
              <a:gd name="connsiteX8" fmla="*/ 2180895 w 2309830"/>
              <a:gd name="connsiteY8" fmla="*/ 1359404 h 2312131"/>
              <a:gd name="connsiteX9" fmla="*/ 2101145 w 2309830"/>
              <a:gd name="connsiteY9" fmla="*/ 1409608 h 2312131"/>
              <a:gd name="connsiteX10" fmla="*/ 2145105 w 2309830"/>
              <a:gd name="connsiteY10" fmla="*/ 1492962 h 2312131"/>
              <a:gd name="connsiteX11" fmla="*/ 2158907 w 2309830"/>
              <a:gd name="connsiteY11" fmla="*/ 1729229 h 2312131"/>
              <a:gd name="connsiteX12" fmla="*/ 2155352 w 2309830"/>
              <a:gd name="connsiteY12" fmla="*/ 1733672 h 2312131"/>
              <a:gd name="connsiteX13" fmla="*/ 1941772 w 2309830"/>
              <a:gd name="connsiteY13" fmla="*/ 1845149 h 2312131"/>
              <a:gd name="connsiteX14" fmla="*/ 1847605 w 2309830"/>
              <a:gd name="connsiteY14" fmla="*/ 1848755 h 2312131"/>
              <a:gd name="connsiteX15" fmla="*/ 1843999 w 2309830"/>
              <a:gd name="connsiteY15" fmla="*/ 1942922 h 2312131"/>
              <a:gd name="connsiteX16" fmla="*/ 1737817 w 2309830"/>
              <a:gd name="connsiteY16" fmla="*/ 2154436 h 2312131"/>
              <a:gd name="connsiteX17" fmla="*/ 1732518 w 2309830"/>
              <a:gd name="connsiteY17" fmla="*/ 2156506 h 2312131"/>
              <a:gd name="connsiteX18" fmla="*/ 1491811 w 2309830"/>
              <a:gd name="connsiteY18" fmla="*/ 2146258 h 2312131"/>
              <a:gd name="connsiteX19" fmla="*/ 1408458 w 2309830"/>
              <a:gd name="connsiteY19" fmla="*/ 2102298 h 2312131"/>
              <a:gd name="connsiteX20" fmla="*/ 1358251 w 2309830"/>
              <a:gd name="connsiteY20" fmla="*/ 2182045 h 2312131"/>
              <a:gd name="connsiteX21" fmla="*/ 1160539 w 2309830"/>
              <a:gd name="connsiteY21" fmla="*/ 2312131 h 2312131"/>
              <a:gd name="connsiteX22" fmla="*/ 1154914 w 2309830"/>
              <a:gd name="connsiteY22" fmla="*/ 2311274 h 2312131"/>
              <a:gd name="connsiteX23" fmla="*/ 951579 w 2309830"/>
              <a:gd name="connsiteY23" fmla="*/ 2182044 h 2312131"/>
              <a:gd name="connsiteX24" fmla="*/ 901373 w 2309830"/>
              <a:gd name="connsiteY24" fmla="*/ 2102296 h 2312131"/>
              <a:gd name="connsiteX25" fmla="*/ 818021 w 2309830"/>
              <a:gd name="connsiteY25" fmla="*/ 2146258 h 2312131"/>
              <a:gd name="connsiteX26" fmla="*/ 581753 w 2309830"/>
              <a:gd name="connsiteY26" fmla="*/ 2160060 h 2312131"/>
              <a:gd name="connsiteX27" fmla="*/ 577311 w 2309830"/>
              <a:gd name="connsiteY27" fmla="*/ 2156504 h 2312131"/>
              <a:gd name="connsiteX28" fmla="*/ 465831 w 2309830"/>
              <a:gd name="connsiteY28" fmla="*/ 1942922 h 2312131"/>
              <a:gd name="connsiteX29" fmla="*/ 462227 w 2309830"/>
              <a:gd name="connsiteY29" fmla="*/ 1848754 h 2312131"/>
              <a:gd name="connsiteX30" fmla="*/ 368061 w 2309830"/>
              <a:gd name="connsiteY30" fmla="*/ 1845151 h 2312131"/>
              <a:gd name="connsiteX31" fmla="*/ 156545 w 2309830"/>
              <a:gd name="connsiteY31" fmla="*/ 1738968 h 2312131"/>
              <a:gd name="connsiteX32" fmla="*/ 154475 w 2309830"/>
              <a:gd name="connsiteY32" fmla="*/ 1733670 h 2312131"/>
              <a:gd name="connsiteX33" fmla="*/ 164723 w 2309830"/>
              <a:gd name="connsiteY33" fmla="*/ 1492960 h 2312131"/>
              <a:gd name="connsiteX34" fmla="*/ 208685 w 2309830"/>
              <a:gd name="connsiteY34" fmla="*/ 1409608 h 2312131"/>
              <a:gd name="connsiteX35" fmla="*/ 128938 w 2309830"/>
              <a:gd name="connsiteY35" fmla="*/ 1359401 h 2312131"/>
              <a:gd name="connsiteX36" fmla="*/ 72026 w 2309830"/>
              <a:gd name="connsiteY36" fmla="*/ 1315539 h 2312131"/>
              <a:gd name="connsiteX37" fmla="*/ 2048784 w 2309830"/>
              <a:gd name="connsiteY37" fmla="*/ 1169247 h 2312131"/>
              <a:gd name="connsiteX38" fmla="*/ 2308594 w 2309830"/>
              <a:gd name="connsiteY38" fmla="*/ 1169247 h 2312131"/>
              <a:gd name="connsiteX39" fmla="*/ 2303755 w 2309830"/>
              <a:gd name="connsiteY39" fmla="*/ 1210931 h 2312131"/>
              <a:gd name="connsiteX40" fmla="*/ 2290107 w 2309830"/>
              <a:gd name="connsiteY40" fmla="*/ 1241626 h 2312131"/>
              <a:gd name="connsiteX41" fmla="*/ 2045130 w 2309830"/>
              <a:gd name="connsiteY41" fmla="*/ 1241626 h 2312131"/>
              <a:gd name="connsiteX42" fmla="*/ 0 w 2309830"/>
              <a:gd name="connsiteY42" fmla="*/ 1169247 h 2312131"/>
              <a:gd name="connsiteX43" fmla="*/ 261046 w 2309830"/>
              <a:gd name="connsiteY43" fmla="*/ 1169247 h 2312131"/>
              <a:gd name="connsiteX44" fmla="*/ 264701 w 2309830"/>
              <a:gd name="connsiteY44" fmla="*/ 1241626 h 2312131"/>
              <a:gd name="connsiteX45" fmla="*/ 19472 w 2309830"/>
              <a:gd name="connsiteY45" fmla="*/ 1241626 h 2312131"/>
              <a:gd name="connsiteX46" fmla="*/ 6981 w 2309830"/>
              <a:gd name="connsiteY46" fmla="*/ 1215092 h 2312131"/>
              <a:gd name="connsiteX47" fmla="*/ 2045130 w 2309830"/>
              <a:gd name="connsiteY47" fmla="*/ 1070506 h 2312131"/>
              <a:gd name="connsiteX48" fmla="*/ 2290359 w 2309830"/>
              <a:gd name="connsiteY48" fmla="*/ 1070506 h 2312131"/>
              <a:gd name="connsiteX49" fmla="*/ 2302850 w 2309830"/>
              <a:gd name="connsiteY49" fmla="*/ 1097041 h 2312131"/>
              <a:gd name="connsiteX50" fmla="*/ 2309830 w 2309830"/>
              <a:gd name="connsiteY50" fmla="*/ 1142885 h 2312131"/>
              <a:gd name="connsiteX51" fmla="*/ 2048784 w 2309830"/>
              <a:gd name="connsiteY51" fmla="*/ 1142885 h 2312131"/>
              <a:gd name="connsiteX52" fmla="*/ 19724 w 2309830"/>
              <a:gd name="connsiteY52" fmla="*/ 1070506 h 2312131"/>
              <a:gd name="connsiteX53" fmla="*/ 264701 w 2309830"/>
              <a:gd name="connsiteY53" fmla="*/ 1070506 h 2312131"/>
              <a:gd name="connsiteX54" fmla="*/ 261046 w 2309830"/>
              <a:gd name="connsiteY54" fmla="*/ 1142885 h 2312131"/>
              <a:gd name="connsiteX55" fmla="*/ 1238 w 2309830"/>
              <a:gd name="connsiteY55" fmla="*/ 1142885 h 2312131"/>
              <a:gd name="connsiteX56" fmla="*/ 6077 w 2309830"/>
              <a:gd name="connsiteY56" fmla="*/ 1101201 h 2312131"/>
              <a:gd name="connsiteX57" fmla="*/ 1154916 w 2309830"/>
              <a:gd name="connsiteY57" fmla="*/ 81063 h 2312131"/>
              <a:gd name="connsiteX58" fmla="*/ 1095649 w 2309830"/>
              <a:gd name="connsiteY58" fmla="*/ 140330 h 2312131"/>
              <a:gd name="connsiteX59" fmla="*/ 1154916 w 2309830"/>
              <a:gd name="connsiteY59" fmla="*/ 199597 h 2312131"/>
              <a:gd name="connsiteX60" fmla="*/ 1214183 w 2309830"/>
              <a:gd name="connsiteY60" fmla="*/ 140330 h 2312131"/>
              <a:gd name="connsiteX61" fmla="*/ 1154916 w 2309830"/>
              <a:gd name="connsiteY61" fmla="*/ 81063 h 2312131"/>
              <a:gd name="connsiteX62" fmla="*/ 1149291 w 2309830"/>
              <a:gd name="connsiteY62" fmla="*/ 0 h 2312131"/>
              <a:gd name="connsiteX63" fmla="*/ 1154917 w 2309830"/>
              <a:gd name="connsiteY63" fmla="*/ 859 h 2312131"/>
              <a:gd name="connsiteX64" fmla="*/ 1358253 w 2309830"/>
              <a:gd name="connsiteY64" fmla="*/ 130088 h 2312131"/>
              <a:gd name="connsiteX65" fmla="*/ 1408458 w 2309830"/>
              <a:gd name="connsiteY65" fmla="*/ 209838 h 2312131"/>
              <a:gd name="connsiteX66" fmla="*/ 1491811 w 2309830"/>
              <a:gd name="connsiteY66" fmla="*/ 165876 h 2312131"/>
              <a:gd name="connsiteX67" fmla="*/ 1728077 w 2309830"/>
              <a:gd name="connsiteY67" fmla="*/ 152076 h 2312131"/>
              <a:gd name="connsiteX68" fmla="*/ 1732521 w 2309830"/>
              <a:gd name="connsiteY68" fmla="*/ 155629 h 2312131"/>
              <a:gd name="connsiteX69" fmla="*/ 1843999 w 2309830"/>
              <a:gd name="connsiteY69" fmla="*/ 369213 h 2312131"/>
              <a:gd name="connsiteX70" fmla="*/ 1847605 w 2309830"/>
              <a:gd name="connsiteY70" fmla="*/ 463378 h 2312131"/>
              <a:gd name="connsiteX71" fmla="*/ 1941774 w 2309830"/>
              <a:gd name="connsiteY71" fmla="*/ 466982 h 2312131"/>
              <a:gd name="connsiteX72" fmla="*/ 2153285 w 2309830"/>
              <a:gd name="connsiteY72" fmla="*/ 573164 h 2312131"/>
              <a:gd name="connsiteX73" fmla="*/ 2155358 w 2309830"/>
              <a:gd name="connsiteY73" fmla="*/ 578463 h 2312131"/>
              <a:gd name="connsiteX74" fmla="*/ 2145107 w 2309830"/>
              <a:gd name="connsiteY74" fmla="*/ 819171 h 2312131"/>
              <a:gd name="connsiteX75" fmla="*/ 2101145 w 2309830"/>
              <a:gd name="connsiteY75" fmla="*/ 902524 h 2312131"/>
              <a:gd name="connsiteX76" fmla="*/ 2180895 w 2309830"/>
              <a:gd name="connsiteY76" fmla="*/ 952730 h 2312131"/>
              <a:gd name="connsiteX77" fmla="*/ 2237807 w 2309830"/>
              <a:gd name="connsiteY77" fmla="*/ 996593 h 2312131"/>
              <a:gd name="connsiteX78" fmla="*/ 2277553 w 2309830"/>
              <a:gd name="connsiteY78" fmla="*/ 1044144 h 2312131"/>
              <a:gd name="connsiteX79" fmla="*/ 2041709 w 2309830"/>
              <a:gd name="connsiteY79" fmla="*/ 1044144 h 2312131"/>
              <a:gd name="connsiteX80" fmla="*/ 2031276 w 2309830"/>
              <a:gd name="connsiteY80" fmla="*/ 975786 h 2312131"/>
              <a:gd name="connsiteX81" fmla="*/ 1154915 w 2309830"/>
              <a:gd name="connsiteY81" fmla="*/ 261531 h 2312131"/>
              <a:gd name="connsiteX82" fmla="*/ 278554 w 2309830"/>
              <a:gd name="connsiteY82" fmla="*/ 975786 h 2312131"/>
              <a:gd name="connsiteX83" fmla="*/ 268121 w 2309830"/>
              <a:gd name="connsiteY83" fmla="*/ 1044144 h 2312131"/>
              <a:gd name="connsiteX84" fmla="*/ 32842 w 2309830"/>
              <a:gd name="connsiteY84" fmla="*/ 1044144 h 2312131"/>
              <a:gd name="connsiteX85" fmla="*/ 70762 w 2309830"/>
              <a:gd name="connsiteY85" fmla="*/ 997815 h 2312131"/>
              <a:gd name="connsiteX86" fmla="*/ 128938 w 2309830"/>
              <a:gd name="connsiteY86" fmla="*/ 952732 h 2312131"/>
              <a:gd name="connsiteX87" fmla="*/ 208685 w 2309830"/>
              <a:gd name="connsiteY87" fmla="*/ 902525 h 2312131"/>
              <a:gd name="connsiteX88" fmla="*/ 164725 w 2309830"/>
              <a:gd name="connsiteY88" fmla="*/ 819171 h 2312131"/>
              <a:gd name="connsiteX89" fmla="*/ 150923 w 2309830"/>
              <a:gd name="connsiteY89" fmla="*/ 582904 h 2312131"/>
              <a:gd name="connsiteX90" fmla="*/ 154478 w 2309830"/>
              <a:gd name="connsiteY90" fmla="*/ 578462 h 2312131"/>
              <a:gd name="connsiteX91" fmla="*/ 368059 w 2309830"/>
              <a:gd name="connsiteY91" fmla="*/ 466982 h 2312131"/>
              <a:gd name="connsiteX92" fmla="*/ 462226 w 2309830"/>
              <a:gd name="connsiteY92" fmla="*/ 463376 h 2312131"/>
              <a:gd name="connsiteX93" fmla="*/ 465831 w 2309830"/>
              <a:gd name="connsiteY93" fmla="*/ 369213 h 2312131"/>
              <a:gd name="connsiteX94" fmla="*/ 572013 w 2309830"/>
              <a:gd name="connsiteY94" fmla="*/ 157697 h 2312131"/>
              <a:gd name="connsiteX95" fmla="*/ 577313 w 2309830"/>
              <a:gd name="connsiteY95" fmla="*/ 155629 h 2312131"/>
              <a:gd name="connsiteX96" fmla="*/ 686045 w 2309830"/>
              <a:gd name="connsiteY96" fmla="*/ 127582 h 2312131"/>
              <a:gd name="connsiteX97" fmla="*/ 818021 w 2309830"/>
              <a:gd name="connsiteY97" fmla="*/ 165876 h 2312131"/>
              <a:gd name="connsiteX98" fmla="*/ 901375 w 2309830"/>
              <a:gd name="connsiteY98" fmla="*/ 209838 h 2312131"/>
              <a:gd name="connsiteX99" fmla="*/ 951579 w 2309830"/>
              <a:gd name="connsiteY99" fmla="*/ 130088 h 2312131"/>
              <a:gd name="connsiteX100" fmla="*/ 1149291 w 2309830"/>
              <a:gd name="connsiteY100" fmla="*/ 0 h 2312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2309830" h="2312131">
                <a:moveTo>
                  <a:pt x="32278" y="1267988"/>
                </a:moveTo>
                <a:lnTo>
                  <a:pt x="268121" y="1267988"/>
                </a:lnTo>
                <a:lnTo>
                  <a:pt x="278554" y="1336346"/>
                </a:lnTo>
                <a:cubicBezTo>
                  <a:pt x="361966" y="1743971"/>
                  <a:pt x="722632" y="2050601"/>
                  <a:pt x="1154915" y="2050601"/>
                </a:cubicBezTo>
                <a:cubicBezTo>
                  <a:pt x="1587199" y="2050601"/>
                  <a:pt x="1947864" y="1743971"/>
                  <a:pt x="2031276" y="1336346"/>
                </a:cubicBezTo>
                <a:lnTo>
                  <a:pt x="2041709" y="1267988"/>
                </a:lnTo>
                <a:lnTo>
                  <a:pt x="2276989" y="1267988"/>
                </a:lnTo>
                <a:lnTo>
                  <a:pt x="2239069" y="1314318"/>
                </a:lnTo>
                <a:cubicBezTo>
                  <a:pt x="2222540" y="1330272"/>
                  <a:pt x="2203145" y="1345396"/>
                  <a:pt x="2180895" y="1359404"/>
                </a:cubicBezTo>
                <a:lnTo>
                  <a:pt x="2101145" y="1409608"/>
                </a:lnTo>
                <a:lnTo>
                  <a:pt x="2145105" y="1492962"/>
                </a:lnTo>
                <a:cubicBezTo>
                  <a:pt x="2192909" y="1583605"/>
                  <a:pt x="2194686" y="1667259"/>
                  <a:pt x="2158907" y="1729229"/>
                </a:cubicBezTo>
                <a:cubicBezTo>
                  <a:pt x="2157968" y="1730856"/>
                  <a:pt x="2156998" y="1732464"/>
                  <a:pt x="2155352" y="1733672"/>
                </a:cubicBezTo>
                <a:cubicBezTo>
                  <a:pt x="2121331" y="1798800"/>
                  <a:pt x="2046858" y="1841125"/>
                  <a:pt x="1941772" y="1845149"/>
                </a:cubicBezTo>
                <a:lnTo>
                  <a:pt x="1847605" y="1848755"/>
                </a:lnTo>
                <a:lnTo>
                  <a:pt x="1843999" y="1942922"/>
                </a:lnTo>
                <a:cubicBezTo>
                  <a:pt x="1840080" y="2045325"/>
                  <a:pt x="1799787" y="2118658"/>
                  <a:pt x="1737817" y="2154436"/>
                </a:cubicBezTo>
                <a:cubicBezTo>
                  <a:pt x="1736193" y="2155376"/>
                  <a:pt x="1734547" y="2156285"/>
                  <a:pt x="1732518" y="2156506"/>
                </a:cubicBezTo>
                <a:cubicBezTo>
                  <a:pt x="1670489" y="2195898"/>
                  <a:pt x="1584834" y="2195317"/>
                  <a:pt x="1491811" y="2146258"/>
                </a:cubicBezTo>
                <a:lnTo>
                  <a:pt x="1408458" y="2102298"/>
                </a:lnTo>
                <a:lnTo>
                  <a:pt x="1358251" y="2182045"/>
                </a:lnTo>
                <a:cubicBezTo>
                  <a:pt x="1303654" y="2268767"/>
                  <a:pt x="1232096" y="2312131"/>
                  <a:pt x="1160539" y="2312131"/>
                </a:cubicBezTo>
                <a:cubicBezTo>
                  <a:pt x="1158660" y="2312131"/>
                  <a:pt x="1156783" y="2312095"/>
                  <a:pt x="1154914" y="2311274"/>
                </a:cubicBezTo>
                <a:cubicBezTo>
                  <a:pt x="1081500" y="2314374"/>
                  <a:pt x="1007609" y="2271044"/>
                  <a:pt x="951579" y="2182044"/>
                </a:cubicBezTo>
                <a:lnTo>
                  <a:pt x="901373" y="2102296"/>
                </a:lnTo>
                <a:lnTo>
                  <a:pt x="818021" y="2146258"/>
                </a:lnTo>
                <a:cubicBezTo>
                  <a:pt x="727378" y="2194064"/>
                  <a:pt x="643722" y="2195837"/>
                  <a:pt x="581753" y="2160060"/>
                </a:cubicBezTo>
                <a:cubicBezTo>
                  <a:pt x="580128" y="2159122"/>
                  <a:pt x="578516" y="2158151"/>
                  <a:pt x="577311" y="2156504"/>
                </a:cubicBezTo>
                <a:cubicBezTo>
                  <a:pt x="512183" y="2122483"/>
                  <a:pt x="469858" y="2048013"/>
                  <a:pt x="465831" y="1942922"/>
                </a:cubicBezTo>
                <a:lnTo>
                  <a:pt x="462227" y="1848754"/>
                </a:lnTo>
                <a:lnTo>
                  <a:pt x="368061" y="1845151"/>
                </a:lnTo>
                <a:cubicBezTo>
                  <a:pt x="265658" y="1841228"/>
                  <a:pt x="192324" y="1800938"/>
                  <a:pt x="156545" y="1738968"/>
                </a:cubicBezTo>
                <a:cubicBezTo>
                  <a:pt x="155607" y="1737342"/>
                  <a:pt x="154698" y="1735695"/>
                  <a:pt x="154475" y="1733670"/>
                </a:cubicBezTo>
                <a:cubicBezTo>
                  <a:pt x="115083" y="1671640"/>
                  <a:pt x="115664" y="1585985"/>
                  <a:pt x="164723" y="1492960"/>
                </a:cubicBezTo>
                <a:lnTo>
                  <a:pt x="208685" y="1409608"/>
                </a:lnTo>
                <a:lnTo>
                  <a:pt x="128938" y="1359401"/>
                </a:lnTo>
                <a:cubicBezTo>
                  <a:pt x="107257" y="1345752"/>
                  <a:pt x="88287" y="1331043"/>
                  <a:pt x="72026" y="1315539"/>
                </a:cubicBezTo>
                <a:close/>
                <a:moveTo>
                  <a:pt x="2048784" y="1169247"/>
                </a:moveTo>
                <a:lnTo>
                  <a:pt x="2308594" y="1169247"/>
                </a:lnTo>
                <a:lnTo>
                  <a:pt x="2303755" y="1210931"/>
                </a:lnTo>
                <a:lnTo>
                  <a:pt x="2290107" y="1241626"/>
                </a:lnTo>
                <a:lnTo>
                  <a:pt x="2045130" y="1241626"/>
                </a:lnTo>
                <a:close/>
                <a:moveTo>
                  <a:pt x="0" y="1169247"/>
                </a:moveTo>
                <a:lnTo>
                  <a:pt x="261046" y="1169247"/>
                </a:lnTo>
                <a:lnTo>
                  <a:pt x="264701" y="1241626"/>
                </a:lnTo>
                <a:lnTo>
                  <a:pt x="19472" y="1241626"/>
                </a:lnTo>
                <a:lnTo>
                  <a:pt x="6981" y="1215092"/>
                </a:lnTo>
                <a:close/>
                <a:moveTo>
                  <a:pt x="2045130" y="1070506"/>
                </a:moveTo>
                <a:lnTo>
                  <a:pt x="2290359" y="1070506"/>
                </a:lnTo>
                <a:lnTo>
                  <a:pt x="2302850" y="1097041"/>
                </a:lnTo>
                <a:lnTo>
                  <a:pt x="2309830" y="1142885"/>
                </a:lnTo>
                <a:lnTo>
                  <a:pt x="2048784" y="1142885"/>
                </a:lnTo>
                <a:close/>
                <a:moveTo>
                  <a:pt x="19724" y="1070506"/>
                </a:moveTo>
                <a:lnTo>
                  <a:pt x="264701" y="1070506"/>
                </a:lnTo>
                <a:lnTo>
                  <a:pt x="261046" y="1142885"/>
                </a:lnTo>
                <a:lnTo>
                  <a:pt x="1238" y="1142885"/>
                </a:lnTo>
                <a:lnTo>
                  <a:pt x="6077" y="1101201"/>
                </a:lnTo>
                <a:close/>
                <a:moveTo>
                  <a:pt x="1154916" y="81063"/>
                </a:moveTo>
                <a:cubicBezTo>
                  <a:pt x="1122184" y="81063"/>
                  <a:pt x="1095649" y="107598"/>
                  <a:pt x="1095649" y="140330"/>
                </a:cubicBezTo>
                <a:cubicBezTo>
                  <a:pt x="1095649" y="173062"/>
                  <a:pt x="1122184" y="199597"/>
                  <a:pt x="1154916" y="199597"/>
                </a:cubicBezTo>
                <a:cubicBezTo>
                  <a:pt x="1187648" y="199597"/>
                  <a:pt x="1214183" y="173062"/>
                  <a:pt x="1214183" y="140330"/>
                </a:cubicBezTo>
                <a:cubicBezTo>
                  <a:pt x="1214183" y="107598"/>
                  <a:pt x="1187648" y="81063"/>
                  <a:pt x="1154916" y="81063"/>
                </a:cubicBezTo>
                <a:close/>
                <a:moveTo>
                  <a:pt x="1149291" y="0"/>
                </a:moveTo>
                <a:cubicBezTo>
                  <a:pt x="1151172" y="0"/>
                  <a:pt x="1153051" y="37"/>
                  <a:pt x="1154917" y="859"/>
                </a:cubicBezTo>
                <a:cubicBezTo>
                  <a:pt x="1228331" y="-2243"/>
                  <a:pt x="1302221" y="41089"/>
                  <a:pt x="1358253" y="130088"/>
                </a:cubicBezTo>
                <a:lnTo>
                  <a:pt x="1408458" y="209838"/>
                </a:lnTo>
                <a:lnTo>
                  <a:pt x="1491811" y="165876"/>
                </a:lnTo>
                <a:cubicBezTo>
                  <a:pt x="1582454" y="118069"/>
                  <a:pt x="1666109" y="116297"/>
                  <a:pt x="1728077" y="152076"/>
                </a:cubicBezTo>
                <a:cubicBezTo>
                  <a:pt x="1729705" y="153013"/>
                  <a:pt x="1731314" y="153985"/>
                  <a:pt x="1732521" y="155629"/>
                </a:cubicBezTo>
                <a:cubicBezTo>
                  <a:pt x="1797649" y="189650"/>
                  <a:pt x="1839976" y="264121"/>
                  <a:pt x="1843999" y="369213"/>
                </a:cubicBezTo>
                <a:lnTo>
                  <a:pt x="1847605" y="463378"/>
                </a:lnTo>
                <a:lnTo>
                  <a:pt x="1941774" y="466982"/>
                </a:lnTo>
                <a:cubicBezTo>
                  <a:pt x="2044175" y="470903"/>
                  <a:pt x="2117507" y="511194"/>
                  <a:pt x="2153285" y="573164"/>
                </a:cubicBezTo>
                <a:cubicBezTo>
                  <a:pt x="2154226" y="574790"/>
                  <a:pt x="2155134" y="576436"/>
                  <a:pt x="2155358" y="578463"/>
                </a:cubicBezTo>
                <a:cubicBezTo>
                  <a:pt x="2194748" y="640492"/>
                  <a:pt x="2194168" y="726146"/>
                  <a:pt x="2145107" y="819171"/>
                </a:cubicBezTo>
                <a:lnTo>
                  <a:pt x="2101145" y="902524"/>
                </a:lnTo>
                <a:lnTo>
                  <a:pt x="2180895" y="952730"/>
                </a:lnTo>
                <a:cubicBezTo>
                  <a:pt x="2202576" y="966379"/>
                  <a:pt x="2221546" y="981089"/>
                  <a:pt x="2237807" y="996593"/>
                </a:cubicBezTo>
                <a:lnTo>
                  <a:pt x="2277553" y="1044144"/>
                </a:lnTo>
                <a:lnTo>
                  <a:pt x="2041709" y="1044144"/>
                </a:lnTo>
                <a:lnTo>
                  <a:pt x="2031276" y="975786"/>
                </a:lnTo>
                <a:cubicBezTo>
                  <a:pt x="1947864" y="568161"/>
                  <a:pt x="1587199" y="261531"/>
                  <a:pt x="1154915" y="261531"/>
                </a:cubicBezTo>
                <a:cubicBezTo>
                  <a:pt x="722632" y="261531"/>
                  <a:pt x="361966" y="568161"/>
                  <a:pt x="278554" y="975786"/>
                </a:cubicBezTo>
                <a:lnTo>
                  <a:pt x="268121" y="1044144"/>
                </a:lnTo>
                <a:lnTo>
                  <a:pt x="32842" y="1044144"/>
                </a:lnTo>
                <a:lnTo>
                  <a:pt x="70762" y="997815"/>
                </a:lnTo>
                <a:cubicBezTo>
                  <a:pt x="87292" y="981863"/>
                  <a:pt x="106688" y="966739"/>
                  <a:pt x="128938" y="952732"/>
                </a:cubicBezTo>
                <a:lnTo>
                  <a:pt x="208685" y="902525"/>
                </a:lnTo>
                <a:lnTo>
                  <a:pt x="164725" y="819171"/>
                </a:lnTo>
                <a:cubicBezTo>
                  <a:pt x="116917" y="728529"/>
                  <a:pt x="115145" y="644874"/>
                  <a:pt x="150923" y="582904"/>
                </a:cubicBezTo>
                <a:cubicBezTo>
                  <a:pt x="151863" y="581277"/>
                  <a:pt x="152832" y="579667"/>
                  <a:pt x="154478" y="578462"/>
                </a:cubicBezTo>
                <a:cubicBezTo>
                  <a:pt x="188498" y="513333"/>
                  <a:pt x="262969" y="471007"/>
                  <a:pt x="368059" y="466982"/>
                </a:cubicBezTo>
                <a:lnTo>
                  <a:pt x="462226" y="463376"/>
                </a:lnTo>
                <a:lnTo>
                  <a:pt x="465831" y="369213"/>
                </a:lnTo>
                <a:cubicBezTo>
                  <a:pt x="469753" y="266810"/>
                  <a:pt x="510045" y="193476"/>
                  <a:pt x="572013" y="157697"/>
                </a:cubicBezTo>
                <a:cubicBezTo>
                  <a:pt x="573639" y="156760"/>
                  <a:pt x="575286" y="155851"/>
                  <a:pt x="577313" y="155629"/>
                </a:cubicBezTo>
                <a:cubicBezTo>
                  <a:pt x="608326" y="135931"/>
                  <a:pt x="645248" y="126230"/>
                  <a:pt x="686045" y="127582"/>
                </a:cubicBezTo>
                <a:cubicBezTo>
                  <a:pt x="726840" y="128936"/>
                  <a:pt x="771509" y="141345"/>
                  <a:pt x="818021" y="165876"/>
                </a:cubicBezTo>
                <a:lnTo>
                  <a:pt x="901375" y="209838"/>
                </a:lnTo>
                <a:lnTo>
                  <a:pt x="951579" y="130088"/>
                </a:lnTo>
                <a:cubicBezTo>
                  <a:pt x="1006176" y="43366"/>
                  <a:pt x="1077735" y="2"/>
                  <a:pt x="1149291"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ormAutofit/>
          </a:bodyPr>
          <a:lstStyle/>
          <a:p>
            <a:pPr algn="ctr" eaLnBrk="1" fontAlgn="auto" hangingPunct="1">
              <a:spcBef>
                <a:spcPts val="0"/>
              </a:spcBef>
              <a:spcAft>
                <a:spcPts val="0"/>
              </a:spcAft>
              <a:defRPr/>
            </a:pPr>
            <a:endParaRPr lang="zh-CN" altLang="en-US">
              <a:solidFill>
                <a:srgbClr val="FFFFFF"/>
              </a:solidFill>
            </a:endParaRPr>
          </a:p>
        </p:txBody>
      </p:sp>
      <p:sp>
        <p:nvSpPr>
          <p:cNvPr id="2059" name="MH_PageTitle"/>
          <p:cNvSpPr>
            <a:spLocks noGrp="1"/>
          </p:cNvSpPr>
          <p:nvPr>
            <p:ph type="title"/>
            <p:custDataLst>
              <p:tags r:id="rId8"/>
            </p:custDataLst>
          </p:nvPr>
        </p:nvSpPr>
        <p:spPr/>
        <p:txBody>
          <a:bodyPr/>
          <a:lstStyle/>
          <a:p>
            <a:pPr eaLnBrk="1" hangingPunct="1"/>
            <a:r>
              <a:rPr lang="en-US" altLang="zh-CN" dirty="0" smtClean="0">
                <a:latin typeface="Times New Roman" pitchFamily="18" charset="0"/>
                <a:cs typeface="Times New Roman" pitchFamily="18" charset="0"/>
              </a:rPr>
              <a:t>Personal Information</a:t>
            </a:r>
            <a:endParaRPr lang="zh-CN" altLang="en-US" dirty="0" smtClean="0">
              <a:latin typeface="Times New Roman" pitchFamily="18" charset="0"/>
              <a:cs typeface="Times New Roman" pitchFamily="18" charset="0"/>
            </a:endParaRPr>
          </a:p>
        </p:txBody>
      </p:sp>
      <p:sp>
        <p:nvSpPr>
          <p:cNvPr id="18" name="右箭头 17"/>
          <p:cNvSpPr/>
          <p:nvPr/>
        </p:nvSpPr>
        <p:spPr bwMode="auto">
          <a:xfrm>
            <a:off x="848545" y="2246758"/>
            <a:ext cx="8640960" cy="393345"/>
          </a:xfrm>
          <a:prstGeom prst="rightArrow">
            <a:avLst/>
          </a:prstGeom>
          <a:solidFill>
            <a:schemeClr val="accent2">
              <a:lumMod val="75000"/>
            </a:schemeClr>
          </a:solidFill>
          <a:ln w="12700">
            <a:noFill/>
            <a:prstDash val="dash"/>
          </a:ln>
        </p:spPr>
        <p:style>
          <a:lnRef idx="2">
            <a:schemeClr val="dk1"/>
          </a:lnRef>
          <a:fillRef idx="1">
            <a:schemeClr val="lt1"/>
          </a:fillRef>
          <a:effectRef idx="0">
            <a:schemeClr val="dk1"/>
          </a:effectRef>
          <a:fontRef idx="minor">
            <a:schemeClr val="dk1"/>
          </a:fontRef>
        </p:style>
        <p:txBody>
          <a:bodyPr wrap="none" rtlCol="0" anchor="ctr"/>
          <a:lstStyle/>
          <a:p>
            <a:pPr algn="ctr"/>
            <a:endParaRPr lang="zh-CN" altLang="en-US" sz="2000" b="1" dirty="0">
              <a:solidFill>
                <a:schemeClr val="tx1">
                  <a:lumMod val="85000"/>
                  <a:lumOff val="15000"/>
                </a:schemeClr>
              </a:solidFill>
              <a:latin typeface="Calibri" panose="020F0502020204030204" pitchFamily="34" charset="0"/>
              <a:ea typeface="新宋体" panose="02010609030101010101" pitchFamily="49" charset="-122"/>
              <a:cs typeface="Calibri" panose="020F0502020204030204" pitchFamily="34" charset="0"/>
            </a:endParaRPr>
          </a:p>
        </p:txBody>
      </p:sp>
      <p:sp>
        <p:nvSpPr>
          <p:cNvPr id="24" name="MH_SubTitle_1"/>
          <p:cNvSpPr/>
          <p:nvPr>
            <p:custDataLst>
              <p:tags r:id="rId9"/>
            </p:custDataLst>
          </p:nvPr>
        </p:nvSpPr>
        <p:spPr>
          <a:xfrm>
            <a:off x="848748" y="2113908"/>
            <a:ext cx="692762" cy="25920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altLang="zh-CN" dirty="0" smtClean="0">
                <a:solidFill>
                  <a:srgbClr val="FFFFFF"/>
                </a:solidFill>
                <a:cs typeface="Verdana" panose="020B0604030504040204" pitchFamily="34" charset="0"/>
              </a:rPr>
              <a:t>2005</a:t>
            </a:r>
            <a:endParaRPr lang="zh-CN" altLang="en-US" dirty="0">
              <a:solidFill>
                <a:srgbClr val="FFFFFF"/>
              </a:solidFill>
              <a:cs typeface="Verdana" panose="020B0604030504040204" pitchFamily="34" charset="0"/>
            </a:endParaRPr>
          </a:p>
        </p:txBody>
      </p:sp>
      <p:sp>
        <p:nvSpPr>
          <p:cNvPr id="25" name="MH_SubTitle_1"/>
          <p:cNvSpPr/>
          <p:nvPr>
            <p:custDataLst>
              <p:tags r:id="rId10"/>
            </p:custDataLst>
          </p:nvPr>
        </p:nvSpPr>
        <p:spPr>
          <a:xfrm>
            <a:off x="3036102" y="2113908"/>
            <a:ext cx="692762" cy="25920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altLang="zh-CN" dirty="0" smtClean="0">
                <a:solidFill>
                  <a:srgbClr val="FFFFFF"/>
                </a:solidFill>
                <a:cs typeface="Verdana" panose="020B0604030504040204" pitchFamily="34" charset="0"/>
              </a:rPr>
              <a:t>2013</a:t>
            </a:r>
            <a:endParaRPr lang="zh-CN" altLang="en-US" dirty="0">
              <a:solidFill>
                <a:srgbClr val="FFFFFF"/>
              </a:solidFill>
              <a:cs typeface="Verdana" panose="020B0604030504040204" pitchFamily="34" charset="0"/>
            </a:endParaRPr>
          </a:p>
        </p:txBody>
      </p:sp>
      <p:sp>
        <p:nvSpPr>
          <p:cNvPr id="26" name="MH_SubTitle_1"/>
          <p:cNvSpPr/>
          <p:nvPr>
            <p:custDataLst>
              <p:tags r:id="rId11"/>
            </p:custDataLst>
          </p:nvPr>
        </p:nvSpPr>
        <p:spPr>
          <a:xfrm>
            <a:off x="5457056" y="2113908"/>
            <a:ext cx="692762" cy="25920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altLang="zh-CN" dirty="0" smtClean="0">
                <a:solidFill>
                  <a:srgbClr val="FFFFFF"/>
                </a:solidFill>
                <a:cs typeface="Verdana" panose="020B0604030504040204" pitchFamily="34" charset="0"/>
              </a:rPr>
              <a:t>2015</a:t>
            </a:r>
            <a:endParaRPr lang="zh-CN" altLang="en-US" dirty="0">
              <a:solidFill>
                <a:srgbClr val="FFFFFF"/>
              </a:solidFill>
              <a:cs typeface="Verdana" panose="020B0604030504040204" pitchFamily="34" charset="0"/>
            </a:endParaRPr>
          </a:p>
        </p:txBody>
      </p:sp>
      <p:sp>
        <p:nvSpPr>
          <p:cNvPr id="30" name="TextBox 29"/>
          <p:cNvSpPr txBox="1"/>
          <p:nvPr/>
        </p:nvSpPr>
        <p:spPr>
          <a:xfrm>
            <a:off x="848748" y="1484784"/>
            <a:ext cx="5776005" cy="369332"/>
          </a:xfrm>
          <a:prstGeom prst="rect">
            <a:avLst/>
          </a:prstGeom>
          <a:noFill/>
        </p:spPr>
        <p:txBody>
          <a:bodyPr wrap="none" rtlCol="0">
            <a:spAutoFit/>
          </a:bodyPr>
          <a:lstStyle/>
          <a:p>
            <a:pPr marL="285750" indent="-285750">
              <a:buFont typeface="Wingdings" pitchFamily="2" charset="2"/>
              <a:buChar char="n"/>
            </a:pPr>
            <a:r>
              <a:rPr lang="en-US" altLang="zh-CN" sz="1800" dirty="0" smtClean="0">
                <a:latin typeface="Times New Roman" pitchFamily="18" charset="0"/>
                <a:cs typeface="Times New Roman" pitchFamily="18" charset="0"/>
              </a:rPr>
              <a:t>Apply </a:t>
            </a:r>
            <a:r>
              <a:rPr lang="en-US" altLang="zh-CN" sz="1800" dirty="0" smtClean="0">
                <a:solidFill>
                  <a:srgbClr val="FF0000"/>
                </a:solidFill>
                <a:latin typeface="Times New Roman" pitchFamily="18" charset="0"/>
                <a:cs typeface="Times New Roman" pitchFamily="18" charset="0"/>
              </a:rPr>
              <a:t>Deputy Researcher I </a:t>
            </a:r>
            <a:r>
              <a:rPr lang="en-US" altLang="zh-CN" sz="1800" dirty="0" smtClean="0">
                <a:latin typeface="Times New Roman" pitchFamily="18" charset="0"/>
                <a:cs typeface="Times New Roman" pitchFamily="18" charset="0"/>
              </a:rPr>
              <a:t>from </a:t>
            </a:r>
            <a:r>
              <a:rPr lang="en-US" altLang="zh-CN" sz="1800" dirty="0" smtClean="0">
                <a:solidFill>
                  <a:srgbClr val="FF0000"/>
                </a:solidFill>
                <a:latin typeface="Times New Roman" pitchFamily="18" charset="0"/>
                <a:cs typeface="Times New Roman" pitchFamily="18" charset="0"/>
              </a:rPr>
              <a:t>Assistant Researcher III</a:t>
            </a:r>
            <a:endParaRPr lang="zh-CN" altLang="en-US" sz="1800" dirty="0">
              <a:solidFill>
                <a:srgbClr val="FF0000"/>
              </a:solidFill>
              <a:latin typeface="Times New Roman" pitchFamily="18" charset="0"/>
              <a:cs typeface="Times New Roman" pitchFamily="18" charset="0"/>
            </a:endParaRPr>
          </a:p>
        </p:txBody>
      </p:sp>
      <p:pic>
        <p:nvPicPr>
          <p:cNvPr id="3077" name="Picture 5"/>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119658" y="4570722"/>
            <a:ext cx="1145708" cy="5082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3" name="TextBox 32"/>
          <p:cNvSpPr txBox="1"/>
          <p:nvPr/>
        </p:nvSpPr>
        <p:spPr>
          <a:xfrm>
            <a:off x="1321487" y="4494193"/>
            <a:ext cx="1905330" cy="646331"/>
          </a:xfrm>
          <a:prstGeom prst="rect">
            <a:avLst/>
          </a:prstGeom>
          <a:noFill/>
          <a:ln w="9525">
            <a:solidFill>
              <a:schemeClr val="tx1"/>
            </a:solidFill>
          </a:ln>
          <a:effectLst>
            <a:outerShdw blurRad="63500" sx="102000" sy="102000" algn="ctr" rotWithShape="0">
              <a:prstClr val="black">
                <a:alpha val="40000"/>
              </a:prstClr>
            </a:outerShdw>
          </a:effectLst>
        </p:spPr>
        <p:txBody>
          <a:bodyPr wrap="none" rtlCol="0">
            <a:spAutoFit/>
          </a:bodyPr>
          <a:lstStyle/>
          <a:p>
            <a:pPr algn="ctr"/>
            <a:r>
              <a:rPr lang="en-US" altLang="zh-CN" sz="1800" dirty="0" smtClean="0">
                <a:latin typeface="Times New Roman" pitchFamily="18" charset="0"/>
                <a:cs typeface="Times New Roman" pitchFamily="18" charset="0"/>
              </a:rPr>
              <a:t>Bachelor’s Degree</a:t>
            </a:r>
          </a:p>
          <a:p>
            <a:pPr algn="ctr"/>
            <a:r>
              <a:rPr lang="en-US" altLang="zh-CN" sz="1800" dirty="0" smtClean="0">
                <a:latin typeface="Times New Roman" pitchFamily="18" charset="0"/>
                <a:cs typeface="Times New Roman" pitchFamily="18" charset="0"/>
              </a:rPr>
              <a:t>Master’s Degree</a:t>
            </a:r>
            <a:endParaRPr lang="zh-CN" altLang="en-US" sz="1800" dirty="0">
              <a:latin typeface="Times New Roman" pitchFamily="18" charset="0"/>
              <a:cs typeface="Times New Roman" pitchFamily="18" charset="0"/>
            </a:endParaRPr>
          </a:p>
        </p:txBody>
      </p:sp>
      <p:sp>
        <p:nvSpPr>
          <p:cNvPr id="38" name="TextBox 37"/>
          <p:cNvSpPr txBox="1"/>
          <p:nvPr/>
        </p:nvSpPr>
        <p:spPr>
          <a:xfrm>
            <a:off x="3560922" y="5219908"/>
            <a:ext cx="1909497" cy="369332"/>
          </a:xfrm>
          <a:prstGeom prst="rect">
            <a:avLst/>
          </a:prstGeom>
          <a:noFill/>
          <a:ln w="9525">
            <a:solidFill>
              <a:schemeClr val="tx1"/>
            </a:solidFill>
          </a:ln>
          <a:effectLst>
            <a:outerShdw blurRad="63500" sx="102000" sy="102000" algn="ctr" rotWithShape="0">
              <a:prstClr val="black">
                <a:alpha val="40000"/>
              </a:prstClr>
            </a:outerShdw>
          </a:effectLst>
        </p:spPr>
        <p:txBody>
          <a:bodyPr wrap="none" rtlCol="0">
            <a:spAutoFit/>
          </a:bodyPr>
          <a:lstStyle/>
          <a:p>
            <a:pPr algn="ctr"/>
            <a:r>
              <a:rPr lang="en-US" altLang="zh-CN" sz="1800" dirty="0" smtClean="0">
                <a:latin typeface="Times New Roman" pitchFamily="18" charset="0"/>
                <a:cs typeface="Times New Roman" pitchFamily="18" charset="0"/>
              </a:rPr>
              <a:t>Software Engineer</a:t>
            </a:r>
          </a:p>
        </p:txBody>
      </p:sp>
      <p:sp>
        <p:nvSpPr>
          <p:cNvPr id="39" name="TextBox 38"/>
          <p:cNvSpPr txBox="1"/>
          <p:nvPr/>
        </p:nvSpPr>
        <p:spPr>
          <a:xfrm>
            <a:off x="6490904" y="5949280"/>
            <a:ext cx="2403223" cy="369332"/>
          </a:xfrm>
          <a:prstGeom prst="rect">
            <a:avLst/>
          </a:prstGeom>
          <a:noFill/>
          <a:ln w="9525">
            <a:solidFill>
              <a:schemeClr val="tx1"/>
            </a:solidFill>
          </a:ln>
          <a:effectLst>
            <a:outerShdw blurRad="63500" sx="102000" sy="102000" algn="ctr" rotWithShape="0">
              <a:prstClr val="black">
                <a:alpha val="40000"/>
              </a:prstClr>
            </a:outerShdw>
          </a:effectLst>
        </p:spPr>
        <p:txBody>
          <a:bodyPr wrap="none" rtlCol="0">
            <a:spAutoFit/>
          </a:bodyPr>
          <a:lstStyle/>
          <a:p>
            <a:pPr algn="ctr"/>
            <a:r>
              <a:rPr lang="en-US" altLang="zh-CN" sz="1800" dirty="0" smtClean="0">
                <a:latin typeface="Times New Roman" pitchFamily="18" charset="0"/>
                <a:cs typeface="Times New Roman" pitchFamily="18" charset="0"/>
              </a:rPr>
              <a:t>Assistant Researcher III</a:t>
            </a:r>
          </a:p>
        </p:txBody>
      </p:sp>
    </p:spTree>
    <p:custDataLst>
      <p:tags r:id="rId1"/>
    </p:custDataLst>
    <p:extLst>
      <p:ext uri="{BB962C8B-B14F-4D97-AF65-F5344CB8AC3E}">
        <p14:creationId xmlns:p14="http://schemas.microsoft.com/office/powerpoint/2010/main" val="33276844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3" name="Picture 5" descr="C:\Documents and Settings\0041\デスクトップ\WORKS\2012\ricoh\ロゴ-PPT2000用\RICOH_LOGO.jpg"/>
          <p:cNvPicPr>
            <a:picLocks noChangeAspect="1"/>
          </p:cNvPicPr>
          <p:nvPr/>
        </p:nvPicPr>
        <p:blipFill>
          <a:blip r:embed="rId3"/>
          <a:stretch>
            <a:fillRect/>
          </a:stretch>
        </p:blipFill>
        <p:spPr>
          <a:xfrm>
            <a:off x="3095625" y="1988840"/>
            <a:ext cx="3594100" cy="1144587"/>
          </a:xfrm>
          <a:prstGeom prst="rect">
            <a:avLst/>
          </a:prstGeom>
          <a:noFill/>
          <a:ln w="9525">
            <a:noFill/>
          </a:ln>
        </p:spPr>
      </p:pic>
      <p:sp>
        <p:nvSpPr>
          <p:cNvPr id="40964" name="TextBox 6"/>
          <p:cNvSpPr txBox="1"/>
          <p:nvPr/>
        </p:nvSpPr>
        <p:spPr>
          <a:xfrm>
            <a:off x="4129088" y="4151164"/>
            <a:ext cx="1647825" cy="862012"/>
          </a:xfrm>
          <a:prstGeom prst="rect">
            <a:avLst/>
          </a:prstGeom>
          <a:noFill/>
          <a:ln w="9525">
            <a:noFill/>
          </a:ln>
        </p:spPr>
        <p:txBody>
          <a:bodyPr>
            <a:spAutoFit/>
          </a:bodyPr>
          <a:lstStyle>
            <a:lvl1pPr marL="342900" indent="-342900" algn="l" defTabSz="457200" rtl="0" eaLnBrk="0" fontAlgn="base" hangingPunct="0">
              <a:spcBef>
                <a:spcPct val="20000"/>
              </a:spcBef>
              <a:spcAft>
                <a:spcPct val="0"/>
              </a:spcAft>
              <a:buClr>
                <a:srgbClr val="E6001F"/>
              </a:buClr>
              <a:buFont typeface="Wingdings" panose="05000000000000000000" pitchFamily="2" charset="2"/>
              <a:buChar char="n"/>
              <a:defRPr sz="2400">
                <a:solidFill>
                  <a:schemeClr val="tx1"/>
                </a:solidFill>
                <a:latin typeface="MS PGothic" panose="020B0600070205080204" pitchFamily="34" charset="-128"/>
                <a:ea typeface="MS PGothic" panose="020B0600070205080204" pitchFamily="34" charset="-128"/>
                <a:cs typeface="+mn-cs"/>
              </a:defRPr>
            </a:lvl1pPr>
            <a:lvl2pPr marL="742950" indent="-285750" algn="l" defTabSz="457200" rtl="0" eaLnBrk="0" fontAlgn="base" hangingPunct="0">
              <a:spcBef>
                <a:spcPct val="20000"/>
              </a:spcBef>
              <a:spcAft>
                <a:spcPts val="600"/>
              </a:spcAft>
              <a:buClr>
                <a:srgbClr val="DC0904"/>
              </a:buClr>
              <a:buFont typeface="Wingdings" panose="05000000000000000000" pitchFamily="2" charset="2"/>
              <a:buChar char="l"/>
              <a:defRPr kumimoji="1" sz="2000">
                <a:solidFill>
                  <a:schemeClr val="tx1"/>
                </a:solidFill>
                <a:latin typeface="MS PGothic" panose="020B0600070205080204" pitchFamily="34" charset="-128"/>
                <a:ea typeface="MS PGothic" panose="020B0600070205080204" pitchFamily="34" charset="-128"/>
                <a:cs typeface="Arial" panose="020B0604020202020204" pitchFamily="34" charset="0"/>
              </a:defRPr>
            </a:lvl2pPr>
            <a:lvl3pPr marL="1143000" indent="-228600" algn="l" rtl="0" eaLnBrk="0" fontAlgn="base" hangingPunct="0">
              <a:spcBef>
                <a:spcPct val="20000"/>
              </a:spcBef>
              <a:spcAft>
                <a:spcPct val="0"/>
              </a:spcAft>
              <a:buClr>
                <a:srgbClr val="000099"/>
              </a:buClr>
              <a:buFont typeface="Wingdings" panose="05000000000000000000" pitchFamily="2" charset="2"/>
              <a:buChar char="n"/>
              <a:defRPr kumimoji="1" sz="2400">
                <a:solidFill>
                  <a:schemeClr val="tx1"/>
                </a:solidFill>
                <a:latin typeface="MS PGothic" panose="020B0600070205080204" pitchFamily="34" charset="-128"/>
                <a:ea typeface="MS PGothic" panose="020B0600070205080204" pitchFamily="34" charset="-128"/>
                <a:cs typeface="Arial" panose="020B0604020202020204" pitchFamily="34" charset="0"/>
              </a:defRPr>
            </a:lvl3pPr>
            <a:lvl4pPr marL="1600200" indent="-228600" algn="l" rtl="0" eaLnBrk="0" fontAlgn="base" hangingPunct="0">
              <a:spcBef>
                <a:spcPct val="20000"/>
              </a:spcBef>
              <a:spcAft>
                <a:spcPct val="0"/>
              </a:spcAft>
              <a:buClr>
                <a:srgbClr val="000099"/>
              </a:buClr>
              <a:buFont typeface="Wingdings" panose="05000000000000000000" pitchFamily="2" charset="2"/>
              <a:buChar char="l"/>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4pPr>
            <a:lvl5pPr marL="2057400" indent="-228600" algn="l" rtl="0" eaLnBrk="0" fontAlgn="base" hangingPunct="0">
              <a:spcBef>
                <a:spcPct val="20000"/>
              </a:spcBef>
              <a:spcAft>
                <a:spcPct val="0"/>
              </a:spcAft>
              <a:buClr>
                <a:srgbClr val="808080"/>
              </a:buClr>
              <a:buFont typeface="Wingdings" panose="05000000000000000000" pitchFamily="2" charset="2"/>
              <a:buChar char="Ø"/>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5pPr>
          </a:lstStyle>
          <a:p>
            <a:pPr marL="0" lvl="0" indent="0" algn="ctr">
              <a:spcBef>
                <a:spcPct val="0"/>
              </a:spcBef>
              <a:buClr>
                <a:srgbClr val="000000"/>
              </a:buClr>
              <a:buNone/>
            </a:pPr>
            <a:r>
              <a:rPr lang="en-US" altLang="zh-CN" sz="5000" b="1" dirty="0">
                <a:solidFill>
                  <a:srgbClr val="0070C0"/>
                </a:solidFill>
                <a:latin typeface="Calibri" panose="020F0502020204030204" pitchFamily="34" charset="0"/>
                <a:ea typeface="宋体" panose="02010600030101010101" pitchFamily="2" charset="-122"/>
              </a:rPr>
              <a:t>Q&amp;A</a:t>
            </a:r>
            <a:endParaRPr lang="zh-CN" altLang="en-US" sz="5000" b="1" dirty="0">
              <a:solidFill>
                <a:srgbClr val="0070C0"/>
              </a:solidFill>
              <a:latin typeface="Calibri" panose="020F0502020204030204" pitchFamily="34" charset="0"/>
              <a:ea typeface="宋体" panose="02010600030101010101" pitchFamily="2" charset="-122"/>
            </a:endParaRPr>
          </a:p>
        </p:txBody>
      </p:sp>
      <p:sp>
        <p:nvSpPr>
          <p:cNvPr id="40965" name="灯片编号占位符 26"/>
          <p:cNvSpPr txBox="1">
            <a:spLocks noGrp="1"/>
          </p:cNvSpPr>
          <p:nvPr>
            <p:ph type="sldNum" sz="quarter" idx="12"/>
          </p:nvPr>
        </p:nvSpPr>
        <p:spPr>
          <a:xfrm>
            <a:off x="7596188" y="6492875"/>
            <a:ext cx="2311400" cy="365125"/>
          </a:xfrm>
          <a:noFill/>
          <a:ln>
            <a:noFill/>
          </a:ln>
        </p:spPr>
        <p:txBody>
          <a:bodyPr anchor="ctr"/>
          <a:lstStyle/>
          <a:p>
            <a:pPr marL="0" indent="0" algn="r" eaLnBrk="1" hangingPunct="1">
              <a:spcBef>
                <a:spcPct val="0"/>
              </a:spcBef>
              <a:buClr>
                <a:srgbClr val="000000"/>
              </a:buClr>
              <a:buNone/>
            </a:pPr>
            <a:fld id="{9A0DB2DC-4C9A-4742-B13C-FB6460FD3503}" type="slidenum">
              <a:rPr lang="en-GB" altLang="ja-JP" sz="1600" dirty="0">
                <a:solidFill>
                  <a:srgbClr val="262626"/>
                </a:solidFill>
                <a:latin typeface="Calibri" panose="020F0502020204030204" pitchFamily="34" charset="0"/>
              </a:rPr>
              <a:t>15</a:t>
            </a:fld>
            <a:endParaRPr lang="en-GB" altLang="ja-JP" sz="1600" dirty="0">
              <a:solidFill>
                <a:srgbClr val="262626"/>
              </a:solidFill>
              <a:latin typeface="Calibri" panose="020F0502020204030204" pitchFamily="34" charset="0"/>
            </a:endParaRPr>
          </a:p>
        </p:txBody>
      </p:sp>
      <p:sp>
        <p:nvSpPr>
          <p:cNvPr id="40966" name="Text Box 42"/>
          <p:cNvSpPr txBox="1"/>
          <p:nvPr/>
        </p:nvSpPr>
        <p:spPr>
          <a:xfrm>
            <a:off x="0" y="6613525"/>
            <a:ext cx="3381375" cy="246063"/>
          </a:xfrm>
          <a:prstGeom prst="rect">
            <a:avLst/>
          </a:prstGeom>
          <a:noFill/>
          <a:ln w="9525">
            <a:noFill/>
          </a:ln>
        </p:spPr>
        <p:txBody>
          <a:bodyPr wrap="none">
            <a:spAutoFit/>
          </a:bodyPr>
          <a:lstStyle>
            <a:lvl1pPr marL="342900" indent="-342900" algn="l" defTabSz="457200" rtl="0" eaLnBrk="0" fontAlgn="base" hangingPunct="0">
              <a:spcBef>
                <a:spcPct val="20000"/>
              </a:spcBef>
              <a:spcAft>
                <a:spcPct val="0"/>
              </a:spcAft>
              <a:buClr>
                <a:srgbClr val="E6001F"/>
              </a:buClr>
              <a:buFont typeface="Wingdings" panose="05000000000000000000" pitchFamily="2" charset="2"/>
              <a:buChar char="n"/>
              <a:defRPr sz="2400">
                <a:solidFill>
                  <a:schemeClr val="tx1"/>
                </a:solidFill>
                <a:latin typeface="MS PGothic" panose="020B0600070205080204" pitchFamily="34" charset="-128"/>
                <a:ea typeface="MS PGothic" panose="020B0600070205080204" pitchFamily="34" charset="-128"/>
                <a:cs typeface="+mn-cs"/>
              </a:defRPr>
            </a:lvl1pPr>
            <a:lvl2pPr marL="742950" indent="-285750" algn="l" defTabSz="457200" rtl="0" eaLnBrk="0" fontAlgn="base" hangingPunct="0">
              <a:spcBef>
                <a:spcPct val="20000"/>
              </a:spcBef>
              <a:spcAft>
                <a:spcPts val="600"/>
              </a:spcAft>
              <a:buClr>
                <a:srgbClr val="DC0904"/>
              </a:buClr>
              <a:buFont typeface="Wingdings" panose="05000000000000000000" pitchFamily="2" charset="2"/>
              <a:buChar char="l"/>
              <a:defRPr kumimoji="1" sz="2000">
                <a:solidFill>
                  <a:schemeClr val="tx1"/>
                </a:solidFill>
                <a:latin typeface="MS PGothic" panose="020B0600070205080204" pitchFamily="34" charset="-128"/>
                <a:ea typeface="MS PGothic" panose="020B0600070205080204" pitchFamily="34" charset="-128"/>
                <a:cs typeface="Arial" panose="020B0604020202020204" pitchFamily="34" charset="0"/>
              </a:defRPr>
            </a:lvl2pPr>
            <a:lvl3pPr marL="1143000" indent="-228600" algn="l" rtl="0" eaLnBrk="0" fontAlgn="base" hangingPunct="0">
              <a:spcBef>
                <a:spcPct val="20000"/>
              </a:spcBef>
              <a:spcAft>
                <a:spcPct val="0"/>
              </a:spcAft>
              <a:buClr>
                <a:srgbClr val="000099"/>
              </a:buClr>
              <a:buFont typeface="Wingdings" panose="05000000000000000000" pitchFamily="2" charset="2"/>
              <a:buChar char="n"/>
              <a:defRPr kumimoji="1" sz="2400">
                <a:solidFill>
                  <a:schemeClr val="tx1"/>
                </a:solidFill>
                <a:latin typeface="MS PGothic" panose="020B0600070205080204" pitchFamily="34" charset="-128"/>
                <a:ea typeface="MS PGothic" panose="020B0600070205080204" pitchFamily="34" charset="-128"/>
                <a:cs typeface="Arial" panose="020B0604020202020204" pitchFamily="34" charset="0"/>
              </a:defRPr>
            </a:lvl3pPr>
            <a:lvl4pPr marL="1600200" indent="-228600" algn="l" rtl="0" eaLnBrk="0" fontAlgn="base" hangingPunct="0">
              <a:spcBef>
                <a:spcPct val="20000"/>
              </a:spcBef>
              <a:spcAft>
                <a:spcPct val="0"/>
              </a:spcAft>
              <a:buClr>
                <a:srgbClr val="000099"/>
              </a:buClr>
              <a:buFont typeface="Wingdings" panose="05000000000000000000" pitchFamily="2" charset="2"/>
              <a:buChar char="l"/>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4pPr>
            <a:lvl5pPr marL="2057400" indent="-228600" algn="l" rtl="0" eaLnBrk="0" fontAlgn="base" hangingPunct="0">
              <a:spcBef>
                <a:spcPct val="20000"/>
              </a:spcBef>
              <a:spcAft>
                <a:spcPct val="0"/>
              </a:spcAft>
              <a:buClr>
                <a:srgbClr val="808080"/>
              </a:buClr>
              <a:buFont typeface="Wingdings" panose="05000000000000000000" pitchFamily="2" charset="2"/>
              <a:buChar char="Ø"/>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5pPr>
          </a:lstStyle>
          <a:p>
            <a:pPr marL="0" lvl="0" indent="0">
              <a:spcBef>
                <a:spcPct val="0"/>
              </a:spcBef>
              <a:buClr>
                <a:srgbClr val="000000"/>
              </a:buClr>
              <a:buNone/>
            </a:pPr>
            <a:r>
              <a:rPr lang="en-US" altLang="ja-JP" sz="1000" b="1" i="1" dirty="0">
                <a:solidFill>
                  <a:srgbClr val="4D4D4D"/>
                </a:solidFill>
                <a:latin typeface="Times New Roman" panose="02020603050405020304" pitchFamily="18" charset="0"/>
                <a:ea typeface="HG丸ｺﾞｼｯｸM-PRO"/>
              </a:rPr>
              <a:t>© </a:t>
            </a:r>
            <a:r>
              <a:rPr lang="en-US" altLang="ja-JP" sz="1000" b="1" i="1" dirty="0" smtClean="0">
                <a:solidFill>
                  <a:srgbClr val="4D4D4D"/>
                </a:solidFill>
                <a:latin typeface="Times New Roman" panose="02020603050405020304" pitchFamily="18" charset="0"/>
                <a:ea typeface="HG丸ｺﾞｼｯｸM-PRO"/>
              </a:rPr>
              <a:t>2018Ricoh </a:t>
            </a:r>
            <a:r>
              <a:rPr lang="en-US" altLang="ja-JP" sz="1000" b="1" i="1" dirty="0">
                <a:solidFill>
                  <a:srgbClr val="4D4D4D"/>
                </a:solidFill>
                <a:latin typeface="Times New Roman" panose="02020603050405020304" pitchFamily="18" charset="0"/>
                <a:ea typeface="HG丸ｺﾞｼｯｸM-PRO"/>
              </a:rPr>
              <a:t>Software Research Center (Beijing) Co., Ltd.</a:t>
            </a:r>
          </a:p>
        </p:txBody>
      </p:sp>
    </p:spTree>
    <p:extLst>
      <p:ext uri="{BB962C8B-B14F-4D97-AF65-F5344CB8AC3E}">
        <p14:creationId xmlns:p14="http://schemas.microsoft.com/office/powerpoint/2010/main" val="131374747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标题 1"/>
          <p:cNvSpPr>
            <a:spLocks noGrp="1"/>
          </p:cNvSpPr>
          <p:nvPr>
            <p:ph type="title"/>
          </p:nvPr>
        </p:nvSpPr>
        <p:spPr/>
        <p:txBody>
          <a:bodyPr vert="horz" wrap="square" lIns="91440" tIns="45720" rIns="91440" bIns="45720" anchor="t"/>
          <a:lstStyle/>
          <a:p>
            <a:r>
              <a:rPr lang="en-US" altLang="zh-CN" dirty="0">
                <a:latin typeface="Calibri" panose="020F0502020204030204" pitchFamily="34" charset="0"/>
              </a:rPr>
              <a:t>Content</a:t>
            </a:r>
            <a:endParaRPr lang="zh-CN" altLang="en-US" dirty="0"/>
          </a:p>
        </p:txBody>
      </p:sp>
      <p:sp>
        <p:nvSpPr>
          <p:cNvPr id="7171" name="灯片编号占位符 26"/>
          <p:cNvSpPr txBox="1"/>
          <p:nvPr/>
        </p:nvSpPr>
        <p:spPr>
          <a:xfrm>
            <a:off x="7596188" y="6492875"/>
            <a:ext cx="2311400" cy="365125"/>
          </a:xfrm>
          <a:prstGeom prst="rect">
            <a:avLst/>
          </a:prstGeom>
          <a:noFill/>
          <a:ln w="9525">
            <a:noFill/>
          </a:ln>
        </p:spPr>
        <p:txBody>
          <a:bodyPr anchor="ctr"/>
          <a:lstStyle>
            <a:lvl1pPr marL="342900" indent="-342900" algn="l" defTabSz="457200" rtl="0" eaLnBrk="0" fontAlgn="base" hangingPunct="0">
              <a:spcBef>
                <a:spcPct val="20000"/>
              </a:spcBef>
              <a:spcAft>
                <a:spcPct val="0"/>
              </a:spcAft>
              <a:buClr>
                <a:srgbClr val="E6001F"/>
              </a:buClr>
              <a:buFont typeface="Wingdings" panose="05000000000000000000" pitchFamily="2" charset="2"/>
              <a:buChar char="n"/>
              <a:defRPr sz="2400">
                <a:solidFill>
                  <a:schemeClr val="tx1"/>
                </a:solidFill>
                <a:latin typeface="MS PGothic" panose="020B0600070205080204" pitchFamily="34" charset="-128"/>
                <a:ea typeface="MS PGothic" panose="020B0600070205080204" pitchFamily="34" charset="-128"/>
                <a:cs typeface="+mn-cs"/>
              </a:defRPr>
            </a:lvl1pPr>
            <a:lvl2pPr marL="742950" indent="-285750" algn="l" defTabSz="457200" rtl="0" eaLnBrk="0" fontAlgn="base" hangingPunct="0">
              <a:spcBef>
                <a:spcPct val="20000"/>
              </a:spcBef>
              <a:spcAft>
                <a:spcPts val="600"/>
              </a:spcAft>
              <a:buClr>
                <a:srgbClr val="DC0904"/>
              </a:buClr>
              <a:buFont typeface="Wingdings" panose="05000000000000000000" pitchFamily="2" charset="2"/>
              <a:buChar char="l"/>
              <a:defRPr kumimoji="1" sz="2000">
                <a:solidFill>
                  <a:schemeClr val="tx1"/>
                </a:solidFill>
                <a:latin typeface="MS PGothic" panose="020B0600070205080204" pitchFamily="34" charset="-128"/>
                <a:ea typeface="MS PGothic" panose="020B0600070205080204" pitchFamily="34" charset="-128"/>
                <a:cs typeface="Arial" panose="020B0604020202020204" pitchFamily="34" charset="0"/>
              </a:defRPr>
            </a:lvl2pPr>
            <a:lvl3pPr marL="1143000" indent="-228600" algn="l" rtl="0" eaLnBrk="0" fontAlgn="base" hangingPunct="0">
              <a:spcBef>
                <a:spcPct val="20000"/>
              </a:spcBef>
              <a:spcAft>
                <a:spcPct val="0"/>
              </a:spcAft>
              <a:buClr>
                <a:srgbClr val="000099"/>
              </a:buClr>
              <a:buFont typeface="Wingdings" panose="05000000000000000000" pitchFamily="2" charset="2"/>
              <a:buChar char="n"/>
              <a:defRPr kumimoji="1" sz="2400">
                <a:solidFill>
                  <a:schemeClr val="tx1"/>
                </a:solidFill>
                <a:latin typeface="MS PGothic" panose="020B0600070205080204" pitchFamily="34" charset="-128"/>
                <a:ea typeface="MS PGothic" panose="020B0600070205080204" pitchFamily="34" charset="-128"/>
                <a:cs typeface="Arial" panose="020B0604020202020204" pitchFamily="34" charset="0"/>
              </a:defRPr>
            </a:lvl3pPr>
            <a:lvl4pPr marL="1600200" indent="-228600" algn="l" rtl="0" eaLnBrk="0" fontAlgn="base" hangingPunct="0">
              <a:spcBef>
                <a:spcPct val="20000"/>
              </a:spcBef>
              <a:spcAft>
                <a:spcPct val="0"/>
              </a:spcAft>
              <a:buClr>
                <a:srgbClr val="000099"/>
              </a:buClr>
              <a:buFont typeface="Wingdings" panose="05000000000000000000" pitchFamily="2" charset="2"/>
              <a:buChar char="l"/>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4pPr>
            <a:lvl5pPr marL="2057400" indent="-228600" algn="l" rtl="0" eaLnBrk="0" fontAlgn="base" hangingPunct="0">
              <a:spcBef>
                <a:spcPct val="20000"/>
              </a:spcBef>
              <a:spcAft>
                <a:spcPct val="0"/>
              </a:spcAft>
              <a:buClr>
                <a:srgbClr val="808080"/>
              </a:buClr>
              <a:buFont typeface="Wingdings" panose="05000000000000000000" pitchFamily="2" charset="2"/>
              <a:buChar char="Ø"/>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5pPr>
          </a:lstStyle>
          <a:p>
            <a:pPr marL="0" lvl="0" indent="0" algn="r" eaLnBrk="1" hangingPunct="1">
              <a:spcBef>
                <a:spcPct val="0"/>
              </a:spcBef>
              <a:buClr>
                <a:srgbClr val="000000"/>
              </a:buClr>
              <a:buNone/>
            </a:pPr>
            <a:fld id="{9A0DB2DC-4C9A-4742-B13C-FB6460FD3503}" type="slidenum">
              <a:rPr lang="en-GB" altLang="ja-JP" sz="1600" dirty="0">
                <a:solidFill>
                  <a:srgbClr val="262626"/>
                </a:solidFill>
                <a:latin typeface="Calibri" panose="020F0502020204030204" pitchFamily="34" charset="0"/>
              </a:rPr>
              <a:t>2</a:t>
            </a:fld>
            <a:endParaRPr lang="en-GB" altLang="ja-JP" sz="1600" dirty="0">
              <a:solidFill>
                <a:srgbClr val="262626"/>
              </a:solidFill>
              <a:latin typeface="Calibri" panose="020F0502020204030204" pitchFamily="34" charset="0"/>
            </a:endParaRPr>
          </a:p>
        </p:txBody>
      </p:sp>
      <p:sp>
        <p:nvSpPr>
          <p:cNvPr id="7172" name="Text Box 42"/>
          <p:cNvSpPr txBox="1"/>
          <p:nvPr/>
        </p:nvSpPr>
        <p:spPr>
          <a:xfrm>
            <a:off x="0" y="6613525"/>
            <a:ext cx="3235325" cy="246063"/>
          </a:xfrm>
          <a:prstGeom prst="rect">
            <a:avLst/>
          </a:prstGeom>
          <a:noFill/>
          <a:ln w="9525">
            <a:noFill/>
          </a:ln>
        </p:spPr>
        <p:txBody>
          <a:bodyPr wrap="none">
            <a:spAutoFit/>
          </a:bodyPr>
          <a:lstStyle>
            <a:lvl1pPr marL="342900" indent="-342900" algn="l" defTabSz="457200" rtl="0" eaLnBrk="0" fontAlgn="base" hangingPunct="0">
              <a:spcBef>
                <a:spcPct val="20000"/>
              </a:spcBef>
              <a:spcAft>
                <a:spcPct val="0"/>
              </a:spcAft>
              <a:buClr>
                <a:srgbClr val="E6001F"/>
              </a:buClr>
              <a:buFont typeface="Wingdings" panose="05000000000000000000" pitchFamily="2" charset="2"/>
              <a:buChar char="n"/>
              <a:defRPr sz="2400">
                <a:solidFill>
                  <a:schemeClr val="tx1"/>
                </a:solidFill>
                <a:latin typeface="MS PGothic" panose="020B0600070205080204" pitchFamily="34" charset="-128"/>
                <a:ea typeface="MS PGothic" panose="020B0600070205080204" pitchFamily="34" charset="-128"/>
                <a:cs typeface="+mn-cs"/>
              </a:defRPr>
            </a:lvl1pPr>
            <a:lvl2pPr marL="742950" indent="-285750" algn="l" defTabSz="457200" rtl="0" eaLnBrk="0" fontAlgn="base" hangingPunct="0">
              <a:spcBef>
                <a:spcPct val="20000"/>
              </a:spcBef>
              <a:spcAft>
                <a:spcPts val="600"/>
              </a:spcAft>
              <a:buClr>
                <a:srgbClr val="DC0904"/>
              </a:buClr>
              <a:buFont typeface="Wingdings" panose="05000000000000000000" pitchFamily="2" charset="2"/>
              <a:buChar char="l"/>
              <a:defRPr kumimoji="1" sz="2000">
                <a:solidFill>
                  <a:schemeClr val="tx1"/>
                </a:solidFill>
                <a:latin typeface="MS PGothic" panose="020B0600070205080204" pitchFamily="34" charset="-128"/>
                <a:ea typeface="MS PGothic" panose="020B0600070205080204" pitchFamily="34" charset="-128"/>
                <a:cs typeface="Arial" panose="020B0604020202020204" pitchFamily="34" charset="0"/>
              </a:defRPr>
            </a:lvl2pPr>
            <a:lvl3pPr marL="1143000" indent="-228600" algn="l" rtl="0" eaLnBrk="0" fontAlgn="base" hangingPunct="0">
              <a:spcBef>
                <a:spcPct val="20000"/>
              </a:spcBef>
              <a:spcAft>
                <a:spcPct val="0"/>
              </a:spcAft>
              <a:buClr>
                <a:srgbClr val="000099"/>
              </a:buClr>
              <a:buFont typeface="Wingdings" panose="05000000000000000000" pitchFamily="2" charset="2"/>
              <a:buChar char="n"/>
              <a:defRPr kumimoji="1" sz="2400">
                <a:solidFill>
                  <a:schemeClr val="tx1"/>
                </a:solidFill>
                <a:latin typeface="MS PGothic" panose="020B0600070205080204" pitchFamily="34" charset="-128"/>
                <a:ea typeface="MS PGothic" panose="020B0600070205080204" pitchFamily="34" charset="-128"/>
                <a:cs typeface="Arial" panose="020B0604020202020204" pitchFamily="34" charset="0"/>
              </a:defRPr>
            </a:lvl3pPr>
            <a:lvl4pPr marL="1600200" indent="-228600" algn="l" rtl="0" eaLnBrk="0" fontAlgn="base" hangingPunct="0">
              <a:spcBef>
                <a:spcPct val="20000"/>
              </a:spcBef>
              <a:spcAft>
                <a:spcPct val="0"/>
              </a:spcAft>
              <a:buClr>
                <a:srgbClr val="000099"/>
              </a:buClr>
              <a:buFont typeface="Wingdings" panose="05000000000000000000" pitchFamily="2" charset="2"/>
              <a:buChar char="l"/>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4pPr>
            <a:lvl5pPr marL="2057400" indent="-228600" algn="l" rtl="0" eaLnBrk="0" fontAlgn="base" hangingPunct="0">
              <a:spcBef>
                <a:spcPct val="20000"/>
              </a:spcBef>
              <a:spcAft>
                <a:spcPct val="0"/>
              </a:spcAft>
              <a:buClr>
                <a:srgbClr val="808080"/>
              </a:buClr>
              <a:buFont typeface="Wingdings" panose="05000000000000000000" pitchFamily="2" charset="2"/>
              <a:buChar char="Ø"/>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5pPr>
          </a:lstStyle>
          <a:p>
            <a:pPr marL="0" lvl="0" indent="0">
              <a:spcBef>
                <a:spcPct val="0"/>
              </a:spcBef>
              <a:buClr>
                <a:srgbClr val="000000"/>
              </a:buClr>
              <a:buNone/>
            </a:pPr>
            <a:r>
              <a:rPr lang="en-US" altLang="ja-JP" sz="1000" b="1" i="1" dirty="0">
                <a:solidFill>
                  <a:srgbClr val="4D4D4D"/>
                </a:solidFill>
                <a:latin typeface="Calibri" panose="020F0502020204030204" pitchFamily="34" charset="0"/>
                <a:ea typeface="HG丸ｺﾞｼｯｸM-PRO"/>
              </a:rPr>
              <a:t>© 2016</a:t>
            </a:r>
            <a:r>
              <a:rPr lang="en-US" altLang="zh-CN" sz="1000" b="1" i="1" dirty="0">
                <a:solidFill>
                  <a:srgbClr val="4D4D4D"/>
                </a:solidFill>
                <a:latin typeface="Calibri" panose="020F0502020204030204" pitchFamily="34" charset="0"/>
                <a:ea typeface="HG丸ｺﾞｼｯｸM-PRO"/>
              </a:rPr>
              <a:t> </a:t>
            </a:r>
            <a:r>
              <a:rPr lang="en-US" altLang="ja-JP" sz="1000" b="1" i="1" dirty="0">
                <a:solidFill>
                  <a:srgbClr val="4D4D4D"/>
                </a:solidFill>
                <a:latin typeface="Calibri" panose="020F0502020204030204" pitchFamily="34" charset="0"/>
                <a:ea typeface="HG丸ｺﾞｼｯｸM-PRO"/>
              </a:rPr>
              <a:t>Ricoh Software Research Center (Beijing) Co., Ltd.</a:t>
            </a:r>
          </a:p>
        </p:txBody>
      </p:sp>
      <p:sp>
        <p:nvSpPr>
          <p:cNvPr id="6" name="内容占位符 2"/>
          <p:cNvSpPr>
            <a:spLocks noGrp="1"/>
          </p:cNvSpPr>
          <p:nvPr>
            <p:ph idx="1"/>
          </p:nvPr>
        </p:nvSpPr>
        <p:spPr>
          <a:xfrm>
            <a:off x="506413" y="1268413"/>
            <a:ext cx="8569325" cy="4968875"/>
          </a:xfrm>
          <a:solidFill>
            <a:schemeClr val="bg1"/>
          </a:solidFill>
          <a:ln>
            <a:solidFill>
              <a:schemeClr val="bg1"/>
            </a:solidFill>
            <a:miter lim="800000"/>
          </a:ln>
        </p:spPr>
        <p:txBody>
          <a:bodyPr vert="horz" wrap="square" lIns="91440" tIns="45720" rIns="91440" bIns="45720" numCol="1" anchor="t" anchorCtr="0" compatLnSpc="1"/>
          <a:lstStyle/>
          <a:p>
            <a:pPr algn="just">
              <a:spcBef>
                <a:spcPts val="550"/>
              </a:spcBef>
              <a:spcAft>
                <a:spcPts val="550"/>
              </a:spcAft>
            </a:pPr>
            <a:r>
              <a:rPr lang="en-US" altLang="zh-CN" dirty="0" smtClean="0">
                <a:latin typeface="Calibri" panose="020F0502020204030204" pitchFamily="34" charset="0"/>
              </a:rPr>
              <a:t>Personal Information</a:t>
            </a:r>
            <a:endParaRPr lang="en-US" altLang="zh-CN" dirty="0">
              <a:latin typeface="Calibri" panose="020F0502020204030204" pitchFamily="34" charset="0"/>
            </a:endParaRPr>
          </a:p>
          <a:p>
            <a:pPr algn="just">
              <a:spcBef>
                <a:spcPts val="550"/>
              </a:spcBef>
              <a:spcAft>
                <a:spcPts val="550"/>
              </a:spcAft>
            </a:pPr>
            <a:r>
              <a:rPr lang="en-US" altLang="zh-CN" dirty="0" smtClean="0">
                <a:latin typeface="Calibri" panose="020F0502020204030204" pitchFamily="34" charset="0"/>
              </a:rPr>
              <a:t>Project involved</a:t>
            </a:r>
            <a:endParaRPr lang="en-US" altLang="zh-CN" dirty="0">
              <a:latin typeface="Calibri" panose="020F0502020204030204" pitchFamily="34" charset="0"/>
            </a:endParaRPr>
          </a:p>
          <a:p>
            <a:pPr algn="just">
              <a:spcBef>
                <a:spcPts val="550"/>
              </a:spcBef>
              <a:spcAft>
                <a:spcPts val="550"/>
              </a:spcAft>
            </a:pPr>
            <a:r>
              <a:rPr lang="en-US" altLang="zh-CN" dirty="0" smtClean="0">
                <a:latin typeface="Calibri" panose="020F0502020204030204" pitchFamily="34" charset="0"/>
              </a:rPr>
              <a:t>Future</a:t>
            </a:r>
            <a:endParaRPr lang="en-US" altLang="zh-CN" dirty="0">
              <a:latin typeface="Calibri" panose="020F0502020204030204" pitchFamily="34" charset="0"/>
            </a:endParaRPr>
          </a:p>
          <a:p>
            <a:pPr algn="just">
              <a:spcBef>
                <a:spcPts val="550"/>
              </a:spcBef>
              <a:spcAft>
                <a:spcPts val="550"/>
              </a:spcAft>
              <a:buNone/>
            </a:pPr>
            <a:endParaRPr lang="en-US" altLang="zh-CN" dirty="0">
              <a:latin typeface="Calibri" panose="020F0502020204030204" pitchFamily="34" charset="0"/>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
          <p:cNvSpPr>
            <a:spLocks noGrp="1"/>
          </p:cNvSpPr>
          <p:nvPr>
            <p:ph type="title"/>
          </p:nvPr>
        </p:nvSpPr>
        <p:spPr/>
        <p:txBody>
          <a:bodyPr vert="horz" wrap="square" lIns="91440" tIns="45720" rIns="91440" bIns="45720" anchor="t"/>
          <a:lstStyle/>
          <a:p>
            <a:r>
              <a:rPr lang="en-US" altLang="zh-CN" dirty="0" smtClean="0"/>
              <a:t>Personal Information</a:t>
            </a:r>
            <a:endParaRPr lang="zh-CN" altLang="en-US" dirty="0"/>
          </a:p>
        </p:txBody>
      </p:sp>
      <p:sp>
        <p:nvSpPr>
          <p:cNvPr id="9219" name="灯片编号占位符 26"/>
          <p:cNvSpPr txBox="1"/>
          <p:nvPr/>
        </p:nvSpPr>
        <p:spPr>
          <a:xfrm>
            <a:off x="7596188" y="6492875"/>
            <a:ext cx="2311400" cy="365125"/>
          </a:xfrm>
          <a:prstGeom prst="rect">
            <a:avLst/>
          </a:prstGeom>
          <a:noFill/>
          <a:ln w="9525">
            <a:noFill/>
          </a:ln>
        </p:spPr>
        <p:txBody>
          <a:bodyPr anchor="ctr"/>
          <a:lstStyle>
            <a:lvl1pPr marL="342900" indent="-342900" algn="l" defTabSz="457200" rtl="0" eaLnBrk="0" fontAlgn="base" hangingPunct="0">
              <a:spcBef>
                <a:spcPct val="20000"/>
              </a:spcBef>
              <a:spcAft>
                <a:spcPct val="0"/>
              </a:spcAft>
              <a:buClr>
                <a:srgbClr val="E6001F"/>
              </a:buClr>
              <a:buFont typeface="Wingdings" panose="05000000000000000000" pitchFamily="2" charset="2"/>
              <a:buChar char="n"/>
              <a:defRPr sz="2400">
                <a:solidFill>
                  <a:schemeClr val="tx1"/>
                </a:solidFill>
                <a:latin typeface="MS PGothic" panose="020B0600070205080204" pitchFamily="34" charset="-128"/>
                <a:ea typeface="MS PGothic" panose="020B0600070205080204" pitchFamily="34" charset="-128"/>
                <a:cs typeface="+mn-cs"/>
              </a:defRPr>
            </a:lvl1pPr>
            <a:lvl2pPr marL="742950" indent="-285750" algn="l" defTabSz="457200" rtl="0" eaLnBrk="0" fontAlgn="base" hangingPunct="0">
              <a:spcBef>
                <a:spcPct val="20000"/>
              </a:spcBef>
              <a:spcAft>
                <a:spcPts val="600"/>
              </a:spcAft>
              <a:buClr>
                <a:srgbClr val="DC0904"/>
              </a:buClr>
              <a:buFont typeface="Wingdings" panose="05000000000000000000" pitchFamily="2" charset="2"/>
              <a:buChar char="l"/>
              <a:defRPr kumimoji="1" sz="2000">
                <a:solidFill>
                  <a:schemeClr val="tx1"/>
                </a:solidFill>
                <a:latin typeface="MS PGothic" panose="020B0600070205080204" pitchFamily="34" charset="-128"/>
                <a:ea typeface="MS PGothic" panose="020B0600070205080204" pitchFamily="34" charset="-128"/>
                <a:cs typeface="Arial" panose="020B0604020202020204" pitchFamily="34" charset="0"/>
              </a:defRPr>
            </a:lvl2pPr>
            <a:lvl3pPr marL="1143000" indent="-228600" algn="l" rtl="0" eaLnBrk="0" fontAlgn="base" hangingPunct="0">
              <a:spcBef>
                <a:spcPct val="20000"/>
              </a:spcBef>
              <a:spcAft>
                <a:spcPct val="0"/>
              </a:spcAft>
              <a:buClr>
                <a:srgbClr val="000099"/>
              </a:buClr>
              <a:buFont typeface="Wingdings" panose="05000000000000000000" pitchFamily="2" charset="2"/>
              <a:buChar char="n"/>
              <a:defRPr kumimoji="1" sz="2400">
                <a:solidFill>
                  <a:schemeClr val="tx1"/>
                </a:solidFill>
                <a:latin typeface="MS PGothic" panose="020B0600070205080204" pitchFamily="34" charset="-128"/>
                <a:ea typeface="MS PGothic" panose="020B0600070205080204" pitchFamily="34" charset="-128"/>
                <a:cs typeface="Arial" panose="020B0604020202020204" pitchFamily="34" charset="0"/>
              </a:defRPr>
            </a:lvl3pPr>
            <a:lvl4pPr marL="1600200" indent="-228600" algn="l" rtl="0" eaLnBrk="0" fontAlgn="base" hangingPunct="0">
              <a:spcBef>
                <a:spcPct val="20000"/>
              </a:spcBef>
              <a:spcAft>
                <a:spcPct val="0"/>
              </a:spcAft>
              <a:buClr>
                <a:srgbClr val="000099"/>
              </a:buClr>
              <a:buFont typeface="Wingdings" panose="05000000000000000000" pitchFamily="2" charset="2"/>
              <a:buChar char="l"/>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4pPr>
            <a:lvl5pPr marL="2057400" indent="-228600" algn="l" rtl="0" eaLnBrk="0" fontAlgn="base" hangingPunct="0">
              <a:spcBef>
                <a:spcPct val="20000"/>
              </a:spcBef>
              <a:spcAft>
                <a:spcPct val="0"/>
              </a:spcAft>
              <a:buClr>
                <a:srgbClr val="808080"/>
              </a:buClr>
              <a:buFont typeface="Wingdings" panose="05000000000000000000" pitchFamily="2" charset="2"/>
              <a:buChar char="Ø"/>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5pPr>
          </a:lstStyle>
          <a:p>
            <a:pPr marL="0" lvl="0" indent="0" algn="r" eaLnBrk="1" hangingPunct="1">
              <a:spcBef>
                <a:spcPct val="0"/>
              </a:spcBef>
              <a:buClr>
                <a:srgbClr val="000000"/>
              </a:buClr>
              <a:buNone/>
            </a:pPr>
            <a:fld id="{9A0DB2DC-4C9A-4742-B13C-FB6460FD3503}" type="slidenum">
              <a:rPr lang="en-GB" altLang="ja-JP" sz="1600" dirty="0">
                <a:solidFill>
                  <a:srgbClr val="262626"/>
                </a:solidFill>
                <a:latin typeface="Calibri" panose="020F0502020204030204" pitchFamily="34" charset="0"/>
              </a:rPr>
              <a:t>3</a:t>
            </a:fld>
            <a:endParaRPr lang="en-GB" altLang="ja-JP" sz="1600" dirty="0">
              <a:solidFill>
                <a:srgbClr val="262626"/>
              </a:solidFill>
              <a:latin typeface="Calibri" panose="020F0502020204030204" pitchFamily="34" charset="0"/>
            </a:endParaRPr>
          </a:p>
        </p:txBody>
      </p:sp>
      <p:sp>
        <p:nvSpPr>
          <p:cNvPr id="9220" name="Text Box 42"/>
          <p:cNvSpPr txBox="1"/>
          <p:nvPr/>
        </p:nvSpPr>
        <p:spPr>
          <a:xfrm>
            <a:off x="0" y="6613525"/>
            <a:ext cx="3235325" cy="246063"/>
          </a:xfrm>
          <a:prstGeom prst="rect">
            <a:avLst/>
          </a:prstGeom>
          <a:noFill/>
          <a:ln w="9525">
            <a:noFill/>
          </a:ln>
        </p:spPr>
        <p:txBody>
          <a:bodyPr wrap="none">
            <a:spAutoFit/>
          </a:bodyPr>
          <a:lstStyle>
            <a:lvl1pPr marL="342900" indent="-342900" algn="l" defTabSz="457200" rtl="0" eaLnBrk="0" fontAlgn="base" hangingPunct="0">
              <a:spcBef>
                <a:spcPct val="20000"/>
              </a:spcBef>
              <a:spcAft>
                <a:spcPct val="0"/>
              </a:spcAft>
              <a:buClr>
                <a:srgbClr val="E6001F"/>
              </a:buClr>
              <a:buFont typeface="Wingdings" panose="05000000000000000000" pitchFamily="2" charset="2"/>
              <a:buChar char="n"/>
              <a:defRPr sz="2400">
                <a:solidFill>
                  <a:schemeClr val="tx1"/>
                </a:solidFill>
                <a:latin typeface="MS PGothic" panose="020B0600070205080204" pitchFamily="34" charset="-128"/>
                <a:ea typeface="MS PGothic" panose="020B0600070205080204" pitchFamily="34" charset="-128"/>
                <a:cs typeface="+mn-cs"/>
              </a:defRPr>
            </a:lvl1pPr>
            <a:lvl2pPr marL="742950" indent="-285750" algn="l" defTabSz="457200" rtl="0" eaLnBrk="0" fontAlgn="base" hangingPunct="0">
              <a:spcBef>
                <a:spcPct val="20000"/>
              </a:spcBef>
              <a:spcAft>
                <a:spcPts val="600"/>
              </a:spcAft>
              <a:buClr>
                <a:srgbClr val="DC0904"/>
              </a:buClr>
              <a:buFont typeface="Wingdings" panose="05000000000000000000" pitchFamily="2" charset="2"/>
              <a:buChar char="l"/>
              <a:defRPr kumimoji="1" sz="2000">
                <a:solidFill>
                  <a:schemeClr val="tx1"/>
                </a:solidFill>
                <a:latin typeface="MS PGothic" panose="020B0600070205080204" pitchFamily="34" charset="-128"/>
                <a:ea typeface="MS PGothic" panose="020B0600070205080204" pitchFamily="34" charset="-128"/>
                <a:cs typeface="Arial" panose="020B0604020202020204" pitchFamily="34" charset="0"/>
              </a:defRPr>
            </a:lvl2pPr>
            <a:lvl3pPr marL="1143000" indent="-228600" algn="l" rtl="0" eaLnBrk="0" fontAlgn="base" hangingPunct="0">
              <a:spcBef>
                <a:spcPct val="20000"/>
              </a:spcBef>
              <a:spcAft>
                <a:spcPct val="0"/>
              </a:spcAft>
              <a:buClr>
                <a:srgbClr val="000099"/>
              </a:buClr>
              <a:buFont typeface="Wingdings" panose="05000000000000000000" pitchFamily="2" charset="2"/>
              <a:buChar char="n"/>
              <a:defRPr kumimoji="1" sz="2400">
                <a:solidFill>
                  <a:schemeClr val="tx1"/>
                </a:solidFill>
                <a:latin typeface="MS PGothic" panose="020B0600070205080204" pitchFamily="34" charset="-128"/>
                <a:ea typeface="MS PGothic" panose="020B0600070205080204" pitchFamily="34" charset="-128"/>
                <a:cs typeface="Arial" panose="020B0604020202020204" pitchFamily="34" charset="0"/>
              </a:defRPr>
            </a:lvl3pPr>
            <a:lvl4pPr marL="1600200" indent="-228600" algn="l" rtl="0" eaLnBrk="0" fontAlgn="base" hangingPunct="0">
              <a:spcBef>
                <a:spcPct val="20000"/>
              </a:spcBef>
              <a:spcAft>
                <a:spcPct val="0"/>
              </a:spcAft>
              <a:buClr>
                <a:srgbClr val="000099"/>
              </a:buClr>
              <a:buFont typeface="Wingdings" panose="05000000000000000000" pitchFamily="2" charset="2"/>
              <a:buChar char="l"/>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4pPr>
            <a:lvl5pPr marL="2057400" indent="-228600" algn="l" rtl="0" eaLnBrk="0" fontAlgn="base" hangingPunct="0">
              <a:spcBef>
                <a:spcPct val="20000"/>
              </a:spcBef>
              <a:spcAft>
                <a:spcPct val="0"/>
              </a:spcAft>
              <a:buClr>
                <a:srgbClr val="808080"/>
              </a:buClr>
              <a:buFont typeface="Wingdings" panose="05000000000000000000" pitchFamily="2" charset="2"/>
              <a:buChar char="Ø"/>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5pPr>
          </a:lstStyle>
          <a:p>
            <a:pPr marL="0" lvl="0" indent="0">
              <a:spcBef>
                <a:spcPct val="0"/>
              </a:spcBef>
              <a:buClr>
                <a:srgbClr val="000000"/>
              </a:buClr>
              <a:buNone/>
            </a:pPr>
            <a:r>
              <a:rPr lang="en-US" altLang="ja-JP" sz="1000" b="1" i="1" dirty="0">
                <a:solidFill>
                  <a:srgbClr val="4D4D4D"/>
                </a:solidFill>
                <a:latin typeface="Calibri" panose="020F0502020204030204" pitchFamily="34" charset="0"/>
                <a:ea typeface="HG丸ｺﾞｼｯｸM-PRO"/>
              </a:rPr>
              <a:t>© 2016</a:t>
            </a:r>
            <a:r>
              <a:rPr lang="en-US" altLang="zh-CN" sz="1000" b="1" i="1" dirty="0">
                <a:solidFill>
                  <a:srgbClr val="4D4D4D"/>
                </a:solidFill>
                <a:latin typeface="Calibri" panose="020F0502020204030204" pitchFamily="34" charset="0"/>
                <a:ea typeface="HG丸ｺﾞｼｯｸM-PRO"/>
              </a:rPr>
              <a:t> </a:t>
            </a:r>
            <a:r>
              <a:rPr lang="en-US" altLang="ja-JP" sz="1000" b="1" i="1" dirty="0">
                <a:solidFill>
                  <a:srgbClr val="4D4D4D"/>
                </a:solidFill>
                <a:latin typeface="Calibri" panose="020F0502020204030204" pitchFamily="34" charset="0"/>
                <a:ea typeface="HG丸ｺﾞｼｯｸM-PRO"/>
              </a:rPr>
              <a:t>Ricoh Software Research Center (Beijing) Co., Ltd.</a:t>
            </a:r>
          </a:p>
        </p:txBody>
      </p:sp>
      <p:sp>
        <p:nvSpPr>
          <p:cNvPr id="7" name="内容占位符 1"/>
          <p:cNvSpPr>
            <a:spLocks noGrp="1"/>
          </p:cNvSpPr>
          <p:nvPr>
            <p:ph idx="1"/>
          </p:nvPr>
        </p:nvSpPr>
        <p:spPr>
          <a:xfrm>
            <a:off x="704528" y="1844824"/>
            <a:ext cx="3312368" cy="3456384"/>
          </a:xfrm>
        </p:spPr>
        <p:txBody>
          <a:bodyPr vert="horz" wrap="square" lIns="91440" tIns="45720" rIns="91440" bIns="45720" numCol="1" anchor="t" anchorCtr="0" compatLnSpc="1"/>
          <a:lstStyle/>
          <a:p>
            <a:pPr marL="0" marR="0" lvl="0" indent="0" algn="l" defTabSz="457200" rtl="0" eaLnBrk="0" fontAlgn="base" latinLnBrk="0" hangingPunct="0">
              <a:lnSpc>
                <a:spcPct val="100000"/>
              </a:lnSpc>
              <a:spcBef>
                <a:spcPct val="20000"/>
              </a:spcBef>
              <a:spcAft>
                <a:spcPct val="0"/>
              </a:spcAft>
              <a:buClr>
                <a:srgbClr val="E6001F"/>
              </a:buClr>
              <a:buSzTx/>
              <a:buFont typeface="Wingdings" panose="05000000000000000000" pitchFamily="2" charset="2"/>
              <a:buNone/>
              <a:defRPr/>
            </a:pPr>
            <a:r>
              <a:rPr lang="en-US" altLang="zh-CN" sz="1600" dirty="0" smtClean="0">
                <a:latin typeface="宋体" panose="02010600030101010101" pitchFamily="2" charset="-122"/>
                <a:ea typeface="宋体" panose="02010600030101010101" pitchFamily="2" charset="-122"/>
              </a:rPr>
              <a:t>Department</a:t>
            </a:r>
            <a:r>
              <a:rPr lang="zh-CN" altLang="en-US" sz="1600" dirty="0" smtClean="0">
                <a:latin typeface="宋体" panose="02010600030101010101" pitchFamily="2" charset="-122"/>
                <a:ea typeface="宋体" panose="02010600030101010101" pitchFamily="2" charset="-122"/>
              </a:rPr>
              <a:t>：</a:t>
            </a:r>
            <a:r>
              <a:rPr lang="en-US" altLang="zh-CN" sz="1600" dirty="0" smtClean="0">
                <a:latin typeface="宋体" panose="02010600030101010101" pitchFamily="2" charset="-122"/>
                <a:ea typeface="宋体" panose="02010600030101010101" pitchFamily="2" charset="-122"/>
              </a:rPr>
              <a:t>SEB</a:t>
            </a:r>
          </a:p>
          <a:p>
            <a:pPr marL="0" marR="0" lvl="0" indent="0" algn="l" defTabSz="457200" rtl="0" eaLnBrk="0" fontAlgn="base" latinLnBrk="0" hangingPunct="0">
              <a:lnSpc>
                <a:spcPct val="100000"/>
              </a:lnSpc>
              <a:spcBef>
                <a:spcPct val="20000"/>
              </a:spcBef>
              <a:spcAft>
                <a:spcPct val="0"/>
              </a:spcAft>
              <a:buClr>
                <a:srgbClr val="E6001F"/>
              </a:buClr>
              <a:buSzTx/>
              <a:buFont typeface="Wingdings" panose="05000000000000000000" pitchFamily="2" charset="2"/>
              <a:buNone/>
              <a:defRPr/>
            </a:pPr>
            <a:r>
              <a:rPr kumimoji="0" lang="en-US" altLang="zh-CN" sz="1600" b="0" i="0" u="none" strike="noStrike" kern="0" cap="none" spc="0" normalizeH="0" baseline="0" noProof="0" dirty="0" smtClean="0">
                <a:ln>
                  <a:noFill/>
                </a:ln>
                <a:solidFill>
                  <a:schemeClr val="tx1"/>
                </a:solidFill>
                <a:effectLst/>
                <a:uLnTx/>
                <a:uFillTx/>
                <a:latin typeface="宋体" panose="02010600030101010101" pitchFamily="2" charset="-122"/>
                <a:ea typeface="宋体" panose="02010600030101010101" pitchFamily="2" charset="-122"/>
              </a:rPr>
              <a:t>Entry</a:t>
            </a:r>
            <a:r>
              <a:rPr kumimoji="0" lang="en-US" altLang="zh-CN" sz="1600" b="0" i="0" u="none" strike="noStrike" kern="0" cap="none" spc="0" normalizeH="0" noProof="0" dirty="0" smtClean="0">
                <a:ln>
                  <a:noFill/>
                </a:ln>
                <a:solidFill>
                  <a:schemeClr val="tx1"/>
                </a:solidFill>
                <a:effectLst/>
                <a:uLnTx/>
                <a:uFillTx/>
                <a:latin typeface="宋体" panose="02010600030101010101" pitchFamily="2" charset="-122"/>
                <a:ea typeface="宋体" panose="02010600030101010101" pitchFamily="2" charset="-122"/>
              </a:rPr>
              <a:t> Time</a:t>
            </a:r>
            <a:r>
              <a:rPr kumimoji="0" lang="zh-CN" altLang="en-US" sz="1600" b="0" i="0" u="none" strike="noStrike" kern="0" cap="none" spc="0" normalizeH="0" baseline="0" noProof="0" dirty="0" smtClean="0">
                <a:ln>
                  <a:noFill/>
                </a:ln>
                <a:solidFill>
                  <a:schemeClr val="tx1"/>
                </a:solidFill>
                <a:effectLst/>
                <a:uLnTx/>
                <a:uFillTx/>
                <a:latin typeface="宋体" panose="02010600030101010101" pitchFamily="2" charset="-122"/>
                <a:ea typeface="宋体" panose="02010600030101010101" pitchFamily="2" charset="-122"/>
              </a:rPr>
              <a:t>：</a:t>
            </a:r>
            <a:r>
              <a:rPr kumimoji="0" lang="en-US" altLang="zh-CN" sz="1600" b="0" i="0" u="none" strike="noStrike" kern="0" cap="none" spc="0" normalizeH="0" baseline="0" noProof="0" dirty="0" smtClean="0">
                <a:ln>
                  <a:noFill/>
                </a:ln>
                <a:solidFill>
                  <a:schemeClr val="tx1"/>
                </a:solidFill>
                <a:effectLst/>
                <a:uLnTx/>
                <a:uFillTx/>
                <a:latin typeface="宋体" panose="02010600030101010101" pitchFamily="2" charset="-122"/>
                <a:ea typeface="宋体" panose="02010600030101010101" pitchFamily="2" charset="-122"/>
              </a:rPr>
              <a:t>05/2015</a:t>
            </a:r>
          </a:p>
          <a:p>
            <a:pPr marL="0" marR="0" lvl="0" indent="0" algn="l" defTabSz="457200" rtl="0" eaLnBrk="0" fontAlgn="base" latinLnBrk="0" hangingPunct="0">
              <a:lnSpc>
                <a:spcPct val="100000"/>
              </a:lnSpc>
              <a:spcBef>
                <a:spcPct val="20000"/>
              </a:spcBef>
              <a:spcAft>
                <a:spcPct val="0"/>
              </a:spcAft>
              <a:buClr>
                <a:srgbClr val="E6001F"/>
              </a:buClr>
              <a:buSzTx/>
              <a:buFont typeface="Wingdings" panose="05000000000000000000" pitchFamily="2" charset="2"/>
              <a:buNone/>
              <a:defRPr/>
            </a:pPr>
            <a:r>
              <a:rPr lang="en-US" altLang="zh-CN" sz="1600" dirty="0" smtClean="0">
                <a:latin typeface="宋体" panose="02010600030101010101" pitchFamily="2" charset="-122"/>
                <a:ea typeface="宋体" panose="02010600030101010101" pitchFamily="2" charset="-122"/>
              </a:rPr>
              <a:t>University</a:t>
            </a:r>
            <a:r>
              <a:rPr lang="zh-CN" altLang="en-US" sz="1600" dirty="0" smtClean="0">
                <a:latin typeface="宋体" panose="02010600030101010101" pitchFamily="2" charset="-122"/>
                <a:ea typeface="宋体" panose="02010600030101010101" pitchFamily="2" charset="-122"/>
              </a:rPr>
              <a:t>：</a:t>
            </a:r>
            <a:r>
              <a:rPr lang="en-US" altLang="zh-CN" sz="1600" dirty="0" smtClean="0">
                <a:latin typeface="宋体" panose="02010600030101010101" pitchFamily="2" charset="-122"/>
                <a:ea typeface="宋体" panose="02010600030101010101" pitchFamily="2" charset="-122"/>
              </a:rPr>
              <a:t>Beihang University</a:t>
            </a:r>
          </a:p>
          <a:p>
            <a:pPr marL="0" marR="0" lvl="0" indent="0" algn="l" defTabSz="457200" rtl="0" eaLnBrk="0" fontAlgn="base" latinLnBrk="0" hangingPunct="0">
              <a:lnSpc>
                <a:spcPct val="100000"/>
              </a:lnSpc>
              <a:spcBef>
                <a:spcPct val="20000"/>
              </a:spcBef>
              <a:spcAft>
                <a:spcPct val="0"/>
              </a:spcAft>
              <a:buClr>
                <a:srgbClr val="E6001F"/>
              </a:buClr>
              <a:buSzTx/>
              <a:buFont typeface="Wingdings" panose="05000000000000000000" pitchFamily="2" charset="2"/>
              <a:buNone/>
              <a:defRPr/>
            </a:pPr>
            <a:r>
              <a:rPr kumimoji="0" lang="en-US" altLang="zh-CN" sz="1600" b="0" i="0" u="none" strike="noStrike" kern="0" cap="none" spc="0" normalizeH="0" baseline="0" noProof="0" dirty="0" smtClean="0">
                <a:ln>
                  <a:noFill/>
                </a:ln>
                <a:solidFill>
                  <a:schemeClr val="tx1"/>
                </a:solidFill>
                <a:effectLst/>
                <a:uLnTx/>
                <a:uFillTx/>
                <a:latin typeface="宋体" panose="02010600030101010101" pitchFamily="2" charset="-122"/>
                <a:ea typeface="宋体" panose="02010600030101010101" pitchFamily="2" charset="-122"/>
              </a:rPr>
              <a:t>Graduation Date</a:t>
            </a:r>
            <a:r>
              <a:rPr kumimoji="0" lang="zh-CN" altLang="en-US" sz="1600" b="0" i="0" u="none" strike="noStrike" kern="0" cap="none" spc="0" normalizeH="0" baseline="0" noProof="0" dirty="0" smtClean="0">
                <a:ln>
                  <a:noFill/>
                </a:ln>
                <a:solidFill>
                  <a:schemeClr val="tx1"/>
                </a:solidFill>
                <a:effectLst/>
                <a:uLnTx/>
                <a:uFillTx/>
                <a:latin typeface="宋体" panose="02010600030101010101" pitchFamily="2" charset="-122"/>
                <a:ea typeface="宋体" panose="02010600030101010101" pitchFamily="2" charset="-122"/>
              </a:rPr>
              <a:t>：</a:t>
            </a:r>
            <a:r>
              <a:rPr kumimoji="0" lang="en-US" altLang="zh-CN" sz="1600" b="0" i="0" u="none" strike="noStrike" kern="0" cap="none" spc="0" normalizeH="0" baseline="0" noProof="0" dirty="0" smtClean="0">
                <a:ln>
                  <a:noFill/>
                </a:ln>
                <a:solidFill>
                  <a:schemeClr val="tx1"/>
                </a:solidFill>
                <a:effectLst/>
                <a:uLnTx/>
                <a:uFillTx/>
                <a:latin typeface="宋体" panose="02010600030101010101" pitchFamily="2" charset="-122"/>
                <a:ea typeface="宋体" panose="02010600030101010101" pitchFamily="2" charset="-122"/>
              </a:rPr>
              <a:t>2013</a:t>
            </a:r>
            <a:endParaRPr kumimoji="0" lang="zh-CN" altLang="en-US" sz="1600" b="0" i="0" u="none" strike="noStrike" kern="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endParaRPr>
          </a:p>
        </p:txBody>
      </p:sp>
      <p:pic>
        <p:nvPicPr>
          <p:cNvPr id="205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60912" y="1844824"/>
            <a:ext cx="4787008" cy="35902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标题 1"/>
          <p:cNvSpPr>
            <a:spLocks noGrp="1"/>
          </p:cNvSpPr>
          <p:nvPr>
            <p:ph type="title"/>
          </p:nvPr>
        </p:nvSpPr>
        <p:spPr>
          <a:xfrm>
            <a:off x="1136650" y="525780"/>
            <a:ext cx="6143625" cy="641350"/>
          </a:xfrm>
        </p:spPr>
        <p:txBody>
          <a:bodyPr vert="horz" wrap="square" lIns="91440" tIns="45720" rIns="91440" bIns="45720" anchor="t"/>
          <a:lstStyle/>
          <a:p>
            <a:pPr algn="just">
              <a:spcBef>
                <a:spcPts val="550"/>
              </a:spcBef>
              <a:spcAft>
                <a:spcPts val="550"/>
              </a:spcAft>
            </a:pPr>
            <a:r>
              <a:rPr lang="en-US" altLang="zh-CN" dirty="0" smtClean="0">
                <a:latin typeface="Calibri" panose="020F0502020204030204" pitchFamily="34" charset="0"/>
              </a:rPr>
              <a:t>Project</a:t>
            </a:r>
            <a:endParaRPr lang="en-US" altLang="zh-CN" dirty="0">
              <a:latin typeface="Calibri" panose="020F0502020204030204" pitchFamily="34" charset="0"/>
            </a:endParaRPr>
          </a:p>
        </p:txBody>
      </p:sp>
      <p:sp>
        <p:nvSpPr>
          <p:cNvPr id="3" name="TextBox 2"/>
          <p:cNvSpPr txBox="1"/>
          <p:nvPr/>
        </p:nvSpPr>
        <p:spPr>
          <a:xfrm>
            <a:off x="632520" y="1340768"/>
            <a:ext cx="6233056" cy="523220"/>
          </a:xfrm>
          <a:prstGeom prst="rect">
            <a:avLst/>
          </a:prstGeom>
          <a:noFill/>
        </p:spPr>
        <p:txBody>
          <a:bodyPr wrap="square" rtlCol="0">
            <a:spAutoFit/>
          </a:bodyPr>
          <a:lstStyle/>
          <a:p>
            <a:r>
              <a:rPr lang="en-US" altLang="zh-CN" sz="2800" dirty="0" smtClean="0"/>
              <a:t>ZhengZhou Drug box project</a:t>
            </a:r>
            <a:endParaRPr lang="zh-CN" altLang="en-US" sz="2800" dirty="0"/>
          </a:p>
        </p:txBody>
      </p:sp>
      <p:sp>
        <p:nvSpPr>
          <p:cNvPr id="4" name="TextBox 3"/>
          <p:cNvSpPr txBox="1"/>
          <p:nvPr/>
        </p:nvSpPr>
        <p:spPr>
          <a:xfrm>
            <a:off x="632520" y="2020756"/>
            <a:ext cx="1710725" cy="338554"/>
          </a:xfrm>
          <a:prstGeom prst="rect">
            <a:avLst/>
          </a:prstGeom>
          <a:noFill/>
        </p:spPr>
        <p:txBody>
          <a:bodyPr wrap="none" rtlCol="0">
            <a:spAutoFit/>
          </a:bodyPr>
          <a:lstStyle/>
          <a:p>
            <a:r>
              <a:rPr lang="en-US" altLang="zh-CN" dirty="0" smtClean="0"/>
              <a:t>Role : Developer</a:t>
            </a:r>
            <a:endParaRPr lang="zh-CN" altLang="en-US" dirty="0"/>
          </a:p>
        </p:txBody>
      </p:sp>
      <p:sp>
        <p:nvSpPr>
          <p:cNvPr id="7" name="TextBox 3"/>
          <p:cNvSpPr txBox="1"/>
          <p:nvPr/>
        </p:nvSpPr>
        <p:spPr>
          <a:xfrm>
            <a:off x="632519" y="2442374"/>
            <a:ext cx="2167581" cy="338554"/>
          </a:xfrm>
          <a:prstGeom prst="rect">
            <a:avLst/>
          </a:prstGeom>
          <a:noFill/>
        </p:spPr>
        <p:txBody>
          <a:bodyPr wrap="none" rtlCol="0">
            <a:spAutoFit/>
          </a:bodyPr>
          <a:lstStyle/>
          <a:p>
            <a:r>
              <a:rPr lang="en-US" altLang="zh-CN" dirty="0" smtClean="0"/>
              <a:t>Major Contributions</a:t>
            </a:r>
            <a:r>
              <a:rPr lang="zh-CN" altLang="en-US" dirty="0" smtClean="0"/>
              <a:t>：</a:t>
            </a:r>
            <a:endParaRPr lang="zh-CN" altLang="en-US" dirty="0"/>
          </a:p>
        </p:txBody>
      </p:sp>
      <p:sp>
        <p:nvSpPr>
          <p:cNvPr id="2" name="Detail1"/>
          <p:cNvSpPr txBox="1"/>
          <p:nvPr/>
        </p:nvSpPr>
        <p:spPr>
          <a:xfrm>
            <a:off x="990140" y="3159602"/>
            <a:ext cx="2952328" cy="1815882"/>
          </a:xfrm>
          <a:prstGeom prst="rect">
            <a:avLst/>
          </a:prstGeom>
          <a:noFill/>
        </p:spPr>
        <p:txBody>
          <a:bodyPr wrap="square" rtlCol="0">
            <a:spAutoFit/>
          </a:bodyPr>
          <a:lstStyle/>
          <a:p>
            <a:r>
              <a:rPr lang="en-US" altLang="zh-CN" dirty="0" smtClean="0"/>
              <a:t>I joined this team on 2015. After entry this team, I come true an assist function, use “</a:t>
            </a:r>
            <a:r>
              <a:rPr lang="en-US" altLang="zh-CN" dirty="0" err="1" smtClean="0"/>
              <a:t>Inno</a:t>
            </a:r>
            <a:r>
              <a:rPr lang="en-US" altLang="zh-CN" dirty="0" smtClean="0"/>
              <a:t> Setup” script to write an Installation Package which can configure application automatically.</a:t>
            </a:r>
            <a:endParaRPr lang="zh-CN" altLang="en-US" dirty="0"/>
          </a:p>
        </p:txBody>
      </p:sp>
      <p:pic>
        <p:nvPicPr>
          <p:cNvPr id="6" name="Image1"/>
          <p:cNvPicPr>
            <a:picLocks noChangeAspect="1"/>
          </p:cNvPicPr>
          <p:nvPr/>
        </p:nvPicPr>
        <p:blipFill>
          <a:blip r:embed="rId5"/>
          <a:stretch>
            <a:fillRect/>
          </a:stretch>
        </p:blipFill>
        <p:spPr>
          <a:xfrm>
            <a:off x="4448944" y="1938357"/>
            <a:ext cx="4972050" cy="3619500"/>
          </a:xfrm>
          <a:prstGeom prst="rect">
            <a:avLst/>
          </a:prstGeom>
        </p:spPr>
      </p:pic>
      <p:sp>
        <p:nvSpPr>
          <p:cNvPr id="8" name="Item1"/>
          <p:cNvSpPr txBox="1"/>
          <p:nvPr/>
        </p:nvSpPr>
        <p:spPr>
          <a:xfrm>
            <a:off x="990140" y="2789289"/>
            <a:ext cx="2190023" cy="338554"/>
          </a:xfrm>
          <a:prstGeom prst="rect">
            <a:avLst/>
          </a:prstGeom>
          <a:noFill/>
        </p:spPr>
        <p:txBody>
          <a:bodyPr wrap="none" rtlCol="0">
            <a:spAutoFit/>
          </a:bodyPr>
          <a:lstStyle/>
          <a:p>
            <a:r>
              <a:rPr lang="en-US" altLang="zh-CN" dirty="0" smtClean="0"/>
              <a:t>1.Installation Package</a:t>
            </a:r>
            <a:endParaRPr lang="zh-CN" altLang="en-US" dirty="0"/>
          </a:p>
        </p:txBody>
      </p:sp>
      <p:sp>
        <p:nvSpPr>
          <p:cNvPr id="11" name="Item2"/>
          <p:cNvSpPr txBox="1"/>
          <p:nvPr/>
        </p:nvSpPr>
        <p:spPr>
          <a:xfrm>
            <a:off x="990140" y="3148468"/>
            <a:ext cx="1529586" cy="338554"/>
          </a:xfrm>
          <a:prstGeom prst="rect">
            <a:avLst/>
          </a:prstGeom>
          <a:noFill/>
        </p:spPr>
        <p:txBody>
          <a:bodyPr wrap="none" rtlCol="0">
            <a:spAutoFit/>
          </a:bodyPr>
          <a:lstStyle/>
          <a:p>
            <a:r>
              <a:rPr lang="en-US" altLang="zh-CN" dirty="0" smtClean="0"/>
              <a:t>2.Advanced UI</a:t>
            </a:r>
            <a:endParaRPr lang="zh-CN" altLang="en-US" dirty="0"/>
          </a:p>
        </p:txBody>
      </p:sp>
      <p:sp>
        <p:nvSpPr>
          <p:cNvPr id="12" name="Item3"/>
          <p:cNvSpPr txBox="1"/>
          <p:nvPr/>
        </p:nvSpPr>
        <p:spPr>
          <a:xfrm>
            <a:off x="990140" y="3507647"/>
            <a:ext cx="2426433" cy="338554"/>
          </a:xfrm>
          <a:prstGeom prst="rect">
            <a:avLst/>
          </a:prstGeom>
          <a:noFill/>
        </p:spPr>
        <p:txBody>
          <a:bodyPr wrap="none" rtlCol="0">
            <a:spAutoFit/>
          </a:bodyPr>
          <a:lstStyle/>
          <a:p>
            <a:r>
              <a:rPr lang="en-US" altLang="zh-CN" dirty="0" smtClean="0"/>
              <a:t>3.Database Module Dev.</a:t>
            </a:r>
            <a:endParaRPr lang="zh-CN" altLang="en-US" dirty="0"/>
          </a:p>
        </p:txBody>
      </p:sp>
      <p:sp>
        <p:nvSpPr>
          <p:cNvPr id="13" name="Item5"/>
          <p:cNvSpPr txBox="1"/>
          <p:nvPr/>
        </p:nvSpPr>
        <p:spPr>
          <a:xfrm>
            <a:off x="990140" y="4226005"/>
            <a:ext cx="2077813" cy="338554"/>
          </a:xfrm>
          <a:prstGeom prst="rect">
            <a:avLst/>
          </a:prstGeom>
          <a:noFill/>
        </p:spPr>
        <p:txBody>
          <a:bodyPr wrap="none" rtlCol="0">
            <a:spAutoFit/>
          </a:bodyPr>
          <a:lstStyle/>
          <a:p>
            <a:r>
              <a:rPr lang="en-US" altLang="zh-CN" dirty="0" smtClean="0"/>
              <a:t>5.Data flow Optimize</a:t>
            </a:r>
            <a:endParaRPr lang="zh-CN" altLang="en-US" dirty="0"/>
          </a:p>
        </p:txBody>
      </p:sp>
      <p:sp>
        <p:nvSpPr>
          <p:cNvPr id="9" name="Detail2"/>
          <p:cNvSpPr txBox="1"/>
          <p:nvPr/>
        </p:nvSpPr>
        <p:spPr>
          <a:xfrm>
            <a:off x="990140" y="3507647"/>
            <a:ext cx="2952324" cy="2308324"/>
          </a:xfrm>
          <a:prstGeom prst="rect">
            <a:avLst/>
          </a:prstGeom>
          <a:noFill/>
        </p:spPr>
        <p:txBody>
          <a:bodyPr wrap="square" rtlCol="0">
            <a:spAutoFit/>
          </a:bodyPr>
          <a:lstStyle/>
          <a:p>
            <a:r>
              <a:rPr lang="en-US" altLang="zh-CN" dirty="0" smtClean="0"/>
              <a:t>After finished the basic function of the application, to improve the user experience and reduce the complex operation, I developed some advanced UI function, included multiple images selected, drag items between controls, and so on.</a:t>
            </a:r>
            <a:endParaRPr lang="zh-CN" altLang="en-US" dirty="0"/>
          </a:p>
        </p:txBody>
      </p:sp>
      <p:sp>
        <p:nvSpPr>
          <p:cNvPr id="17" name="Detail3"/>
          <p:cNvSpPr txBox="1"/>
          <p:nvPr/>
        </p:nvSpPr>
        <p:spPr>
          <a:xfrm>
            <a:off x="990140" y="3866826"/>
            <a:ext cx="2952324" cy="2308324"/>
          </a:xfrm>
          <a:prstGeom prst="rect">
            <a:avLst/>
          </a:prstGeom>
          <a:noFill/>
        </p:spPr>
        <p:txBody>
          <a:bodyPr wrap="square" rtlCol="0">
            <a:spAutoFit/>
          </a:bodyPr>
          <a:lstStyle/>
          <a:p>
            <a:r>
              <a:rPr lang="zh-CN" altLang="en-US" dirty="0" smtClean="0"/>
              <a:t> </a:t>
            </a:r>
            <a:r>
              <a:rPr lang="en-US" altLang="zh-CN" dirty="0" smtClean="0"/>
              <a:t>Based on the application ,ZhengZhou required us to import all the data into this management system. So, after confirm the requirement, I designed and finished the database module and auto data import application development.</a:t>
            </a:r>
            <a:endParaRPr lang="zh-CN" altLang="en-US" dirty="0"/>
          </a:p>
        </p:txBody>
      </p:sp>
      <p:sp>
        <p:nvSpPr>
          <p:cNvPr id="18" name="Item4"/>
          <p:cNvSpPr txBox="1"/>
          <p:nvPr/>
        </p:nvSpPr>
        <p:spPr>
          <a:xfrm>
            <a:off x="990140" y="3866826"/>
            <a:ext cx="3256789" cy="338554"/>
          </a:xfrm>
          <a:prstGeom prst="rect">
            <a:avLst/>
          </a:prstGeom>
          <a:noFill/>
        </p:spPr>
        <p:txBody>
          <a:bodyPr wrap="none" rtlCol="0">
            <a:spAutoFit/>
          </a:bodyPr>
          <a:lstStyle/>
          <a:p>
            <a:r>
              <a:rPr lang="en-US" altLang="zh-CN" dirty="0" smtClean="0"/>
              <a:t>4.Database Connection Pool Dev.</a:t>
            </a:r>
            <a:endParaRPr lang="zh-CN" altLang="en-US" dirty="0"/>
          </a:p>
        </p:txBody>
      </p:sp>
      <p:sp>
        <p:nvSpPr>
          <p:cNvPr id="19" name="Detail4"/>
          <p:cNvSpPr txBox="1"/>
          <p:nvPr/>
        </p:nvSpPr>
        <p:spPr>
          <a:xfrm>
            <a:off x="990140" y="4226005"/>
            <a:ext cx="3458804" cy="2554545"/>
          </a:xfrm>
          <a:prstGeom prst="rect">
            <a:avLst/>
          </a:prstGeom>
          <a:noFill/>
        </p:spPr>
        <p:txBody>
          <a:bodyPr wrap="square" rtlCol="0">
            <a:spAutoFit/>
          </a:bodyPr>
          <a:lstStyle/>
          <a:p>
            <a:r>
              <a:rPr lang="zh-CN" altLang="en-US" dirty="0" smtClean="0"/>
              <a:t> </a:t>
            </a:r>
            <a:r>
              <a:rPr lang="en-US" altLang="zh-CN" dirty="0" smtClean="0"/>
              <a:t>In actual use, the app need to access database over and over again , which contain plenty of concurrence access . It make the application jammed when the access increased. So I designed a database connection pool module to make sure the concurrence access and separated the main UI thread and data thread.</a:t>
            </a:r>
            <a:endParaRPr lang="zh-CN" altLang="en-US" dirty="0"/>
          </a:p>
        </p:txBody>
      </p:sp>
      <p:sp>
        <p:nvSpPr>
          <p:cNvPr id="20" name="Detail5"/>
          <p:cNvSpPr txBox="1"/>
          <p:nvPr/>
        </p:nvSpPr>
        <p:spPr>
          <a:xfrm>
            <a:off x="990140" y="4577060"/>
            <a:ext cx="3602820" cy="2308324"/>
          </a:xfrm>
          <a:prstGeom prst="rect">
            <a:avLst/>
          </a:prstGeom>
          <a:noFill/>
        </p:spPr>
        <p:txBody>
          <a:bodyPr wrap="square" rtlCol="0">
            <a:spAutoFit/>
          </a:bodyPr>
          <a:lstStyle/>
          <a:p>
            <a:r>
              <a:rPr lang="zh-CN" altLang="en-US" dirty="0" smtClean="0"/>
              <a:t> </a:t>
            </a:r>
            <a:r>
              <a:rPr lang="en-US" altLang="zh-CN" dirty="0" smtClean="0"/>
              <a:t>The original application would use HD image to do image processing which is large in the size . And the UI will reference these data repeatedly which cause the Out of memory Error of WPF . So I use temporary file to build data flow, which can reduce the memory usage from more than 1GB(Max) to 200MB. </a:t>
            </a:r>
            <a:endParaRPr lang="zh-CN" altLang="en-US" dirty="0"/>
          </a:p>
        </p:txBody>
      </p:sp>
      <p:pic>
        <p:nvPicPr>
          <p:cNvPr id="10" name="Image3"/>
          <p:cNvPicPr>
            <a:picLocks noChangeAspect="1"/>
          </p:cNvPicPr>
          <p:nvPr/>
        </p:nvPicPr>
        <p:blipFill>
          <a:blip r:embed="rId6"/>
          <a:stretch>
            <a:fillRect/>
          </a:stretch>
        </p:blipFill>
        <p:spPr>
          <a:xfrm>
            <a:off x="3877244" y="2500212"/>
            <a:ext cx="5976664" cy="3089028"/>
          </a:xfrm>
          <a:prstGeom prst="rect">
            <a:avLst/>
          </a:prstGeom>
        </p:spPr>
      </p:pic>
      <p:pic>
        <p:nvPicPr>
          <p:cNvPr id="1026" name="Image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64968" y="2566882"/>
            <a:ext cx="4176464" cy="3164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Image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20952" y="3102653"/>
            <a:ext cx="5137770" cy="30754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 name="录像3_转">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9"/>
          <a:stretch>
            <a:fillRect/>
          </a:stretch>
        </p:blipFill>
        <p:spPr>
          <a:xfrm>
            <a:off x="3942464" y="1914147"/>
            <a:ext cx="5441677" cy="458246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ppt_x"/>
                                          </p:val>
                                        </p:tav>
                                        <p:tav tm="100000">
                                          <p:val>
                                            <p:strVal val="#ppt_x"/>
                                          </p:val>
                                        </p:tav>
                                      </p:tavLst>
                                    </p:anim>
                                    <p:anim calcmode="lin" valueType="num">
                                      <p:cBhvr additive="base">
                                        <p:cTn id="20" dur="500" fill="hold"/>
                                        <p:tgtEl>
                                          <p:spTgt spid="2"/>
                                        </p:tgtEl>
                                        <p:attrNameLst>
                                          <p:attrName>ppt_y</p:attrName>
                                        </p:attrNameLst>
                                      </p:cBhvr>
                                      <p:tavLst>
                                        <p:tav tm="0">
                                          <p:val>
                                            <p:strVal val="1+#ppt_h/2"/>
                                          </p:val>
                                        </p:tav>
                                        <p:tav tm="100000">
                                          <p:val>
                                            <p:strVal val="#ppt_y"/>
                                          </p:val>
                                        </p:tav>
                                      </p:tavLst>
                                    </p:anim>
                                  </p:childTnLst>
                                </p:cTn>
                              </p:par>
                            </p:childTnLst>
                          </p:cTn>
                        </p:par>
                        <p:par>
                          <p:cTn id="21" fill="hold">
                            <p:stCondLst>
                              <p:cond delay="500"/>
                            </p:stCondLst>
                            <p:childTnLst>
                              <p:par>
                                <p:cTn id="22" presetID="2" presetClass="entr" presetSubtype="4" fill="hold" nodeType="afterEffect">
                                  <p:stCondLst>
                                    <p:cond delay="0"/>
                                  </p:stCondLst>
                                  <p:childTnLst>
                                    <p:set>
                                      <p:cBhvr>
                                        <p:cTn id="23" dur="1" fill="hold">
                                          <p:stCondLst>
                                            <p:cond delay="0"/>
                                          </p:stCondLst>
                                        </p:cTn>
                                        <p:tgtEl>
                                          <p:spTgt spid="6"/>
                                        </p:tgtEl>
                                        <p:attrNameLst>
                                          <p:attrName>style.visibility</p:attrName>
                                        </p:attrNameLst>
                                      </p:cBhvr>
                                      <p:to>
                                        <p:strVal val="visible"/>
                                      </p:to>
                                    </p:set>
                                    <p:anim calcmode="lin" valueType="num">
                                      <p:cBhvr additive="base">
                                        <p:cTn id="24" dur="500" fill="hold"/>
                                        <p:tgtEl>
                                          <p:spTgt spid="6"/>
                                        </p:tgtEl>
                                        <p:attrNameLst>
                                          <p:attrName>ppt_x</p:attrName>
                                        </p:attrNameLst>
                                      </p:cBhvr>
                                      <p:tavLst>
                                        <p:tav tm="0">
                                          <p:val>
                                            <p:strVal val="#ppt_x"/>
                                          </p:val>
                                        </p:tav>
                                        <p:tav tm="100000">
                                          <p:val>
                                            <p:strVal val="#ppt_x"/>
                                          </p:val>
                                        </p:tav>
                                      </p:tavLst>
                                    </p:anim>
                                    <p:anim calcmode="lin" valueType="num">
                                      <p:cBhvr additive="base">
                                        <p:cTn id="25"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10" presetClass="exit" presetSubtype="0" fill="hold" grpId="1" nodeType="clickEffect">
                                  <p:stCondLst>
                                    <p:cond delay="0"/>
                                  </p:stCondLst>
                                  <p:childTnLst>
                                    <p:animEffect transition="out" filter="fade">
                                      <p:cBhvr>
                                        <p:cTn id="29" dur="500"/>
                                        <p:tgtEl>
                                          <p:spTgt spid="2"/>
                                        </p:tgtEl>
                                      </p:cBhvr>
                                    </p:animEffect>
                                    <p:set>
                                      <p:cBhvr>
                                        <p:cTn id="30" dur="1" fill="hold">
                                          <p:stCondLst>
                                            <p:cond delay="499"/>
                                          </p:stCondLst>
                                        </p:cTn>
                                        <p:tgtEl>
                                          <p:spTgt spid="2"/>
                                        </p:tgtEl>
                                        <p:attrNameLst>
                                          <p:attrName>style.visibility</p:attrName>
                                        </p:attrNameLst>
                                      </p:cBhvr>
                                      <p:to>
                                        <p:strVal val="hidden"/>
                                      </p:to>
                                    </p:set>
                                  </p:childTnLst>
                                </p:cTn>
                              </p:par>
                              <p:par>
                                <p:cTn id="31" presetID="10" presetClass="exit" presetSubtype="0" fill="hold" nodeType="withEffect">
                                  <p:stCondLst>
                                    <p:cond delay="0"/>
                                  </p:stCondLst>
                                  <p:childTnLst>
                                    <p:animEffect transition="out" filter="fade">
                                      <p:cBhvr>
                                        <p:cTn id="32" dur="500"/>
                                        <p:tgtEl>
                                          <p:spTgt spid="6"/>
                                        </p:tgtEl>
                                      </p:cBhvr>
                                    </p:animEffect>
                                    <p:set>
                                      <p:cBhvr>
                                        <p:cTn id="33" dur="1" fill="hold">
                                          <p:stCondLst>
                                            <p:cond delay="499"/>
                                          </p:stCondLst>
                                        </p:cTn>
                                        <p:tgtEl>
                                          <p:spTgt spid="6"/>
                                        </p:tgtEl>
                                        <p:attrNameLst>
                                          <p:attrName>style.visibility</p:attrName>
                                        </p:attrNameLst>
                                      </p:cBhvr>
                                      <p:to>
                                        <p:strVal val="hidden"/>
                                      </p:to>
                                    </p:set>
                                  </p:childTnLst>
                                </p:cTn>
                              </p:par>
                            </p:childTnLst>
                          </p:cTn>
                        </p:par>
                        <p:par>
                          <p:cTn id="34" fill="hold">
                            <p:stCondLst>
                              <p:cond delay="500"/>
                            </p:stCondLst>
                            <p:childTnLst>
                              <p:par>
                                <p:cTn id="35" presetID="2" presetClass="entr" presetSubtype="4" fill="hold" grpId="0" nodeType="afterEffect">
                                  <p:stCondLst>
                                    <p:cond delay="250"/>
                                  </p:stCondLst>
                                  <p:childTnLst>
                                    <p:set>
                                      <p:cBhvr>
                                        <p:cTn id="36" dur="1" fill="hold">
                                          <p:stCondLst>
                                            <p:cond delay="0"/>
                                          </p:stCondLst>
                                        </p:cTn>
                                        <p:tgtEl>
                                          <p:spTgt spid="11"/>
                                        </p:tgtEl>
                                        <p:attrNameLst>
                                          <p:attrName>style.visibility</p:attrName>
                                        </p:attrNameLst>
                                      </p:cBhvr>
                                      <p:to>
                                        <p:strVal val="visible"/>
                                      </p:to>
                                    </p:set>
                                    <p:anim calcmode="lin" valueType="num">
                                      <p:cBhvr additive="base">
                                        <p:cTn id="37" dur="500" fill="hold"/>
                                        <p:tgtEl>
                                          <p:spTgt spid="11"/>
                                        </p:tgtEl>
                                        <p:attrNameLst>
                                          <p:attrName>ppt_x</p:attrName>
                                        </p:attrNameLst>
                                      </p:cBhvr>
                                      <p:tavLst>
                                        <p:tav tm="0">
                                          <p:val>
                                            <p:strVal val="#ppt_x"/>
                                          </p:val>
                                        </p:tav>
                                        <p:tav tm="100000">
                                          <p:val>
                                            <p:strVal val="#ppt_x"/>
                                          </p:val>
                                        </p:tav>
                                      </p:tavLst>
                                    </p:anim>
                                    <p:anim calcmode="lin" valueType="num">
                                      <p:cBhvr additive="base">
                                        <p:cTn id="3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9"/>
                                        </p:tgtEl>
                                        <p:attrNameLst>
                                          <p:attrName>style.visibility</p:attrName>
                                        </p:attrNameLst>
                                      </p:cBhvr>
                                      <p:to>
                                        <p:strVal val="visible"/>
                                      </p:to>
                                    </p:set>
                                    <p:anim calcmode="lin" valueType="num">
                                      <p:cBhvr additive="base">
                                        <p:cTn id="43" dur="500" fill="hold"/>
                                        <p:tgtEl>
                                          <p:spTgt spid="9"/>
                                        </p:tgtEl>
                                        <p:attrNameLst>
                                          <p:attrName>ppt_x</p:attrName>
                                        </p:attrNameLst>
                                      </p:cBhvr>
                                      <p:tavLst>
                                        <p:tav tm="0">
                                          <p:val>
                                            <p:strVal val="#ppt_x"/>
                                          </p:val>
                                        </p:tav>
                                        <p:tav tm="100000">
                                          <p:val>
                                            <p:strVal val="#ppt_x"/>
                                          </p:val>
                                        </p:tav>
                                      </p:tavLst>
                                    </p:anim>
                                    <p:anim calcmode="lin" valueType="num">
                                      <p:cBhvr additive="base">
                                        <p:cTn id="44" dur="500" fill="hold"/>
                                        <p:tgtEl>
                                          <p:spTgt spid="9"/>
                                        </p:tgtEl>
                                        <p:attrNameLst>
                                          <p:attrName>ppt_y</p:attrName>
                                        </p:attrNameLst>
                                      </p:cBhvr>
                                      <p:tavLst>
                                        <p:tav tm="0">
                                          <p:val>
                                            <p:strVal val="1+#ppt_h/2"/>
                                          </p:val>
                                        </p:tav>
                                        <p:tav tm="100000">
                                          <p:val>
                                            <p:strVal val="#ppt_y"/>
                                          </p:val>
                                        </p:tav>
                                      </p:tavLst>
                                    </p:anim>
                                  </p:childTnLst>
                                </p:cTn>
                              </p:par>
                            </p:childTnLst>
                          </p:cTn>
                        </p:par>
                        <p:par>
                          <p:cTn id="45" fill="hold">
                            <p:stCondLst>
                              <p:cond delay="500"/>
                            </p:stCondLst>
                            <p:childTnLst>
                              <p:par>
                                <p:cTn id="46" presetID="1" presetClass="entr" presetSubtype="0" fill="hold" nodeType="afterEffect">
                                  <p:stCondLst>
                                    <p:cond delay="250"/>
                                  </p:stCondLst>
                                  <p:childTnLst>
                                    <p:set>
                                      <p:cBhvr>
                                        <p:cTn id="47" dur="1" fill="hold">
                                          <p:stCondLst>
                                            <p:cond delay="0"/>
                                          </p:stCondLst>
                                        </p:cTn>
                                        <p:tgtEl>
                                          <p:spTgt spid="21"/>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0" presetClass="exit" presetSubtype="0" fill="hold" grpId="1" nodeType="clickEffect">
                                  <p:stCondLst>
                                    <p:cond delay="0"/>
                                  </p:stCondLst>
                                  <p:childTnLst>
                                    <p:animEffect transition="out" filter="fade">
                                      <p:cBhvr>
                                        <p:cTn id="51" dur="500"/>
                                        <p:tgtEl>
                                          <p:spTgt spid="9"/>
                                        </p:tgtEl>
                                      </p:cBhvr>
                                    </p:animEffect>
                                    <p:set>
                                      <p:cBhvr>
                                        <p:cTn id="52" dur="1" fill="hold">
                                          <p:stCondLst>
                                            <p:cond delay="499"/>
                                          </p:stCondLst>
                                        </p:cTn>
                                        <p:tgtEl>
                                          <p:spTgt spid="9"/>
                                        </p:tgtEl>
                                        <p:attrNameLst>
                                          <p:attrName>style.visibility</p:attrName>
                                        </p:attrNameLst>
                                      </p:cBhvr>
                                      <p:to>
                                        <p:strVal val="hidden"/>
                                      </p:to>
                                    </p:set>
                                  </p:childTnLst>
                                </p:cTn>
                              </p:par>
                              <p:par>
                                <p:cTn id="53" presetID="2" presetClass="exit" presetSubtype="4" fill="hold" nodeType="withEffect">
                                  <p:stCondLst>
                                    <p:cond delay="0"/>
                                  </p:stCondLst>
                                  <p:childTnLst>
                                    <p:anim calcmode="lin" valueType="num">
                                      <p:cBhvr additive="base">
                                        <p:cTn id="54" dur="500"/>
                                        <p:tgtEl>
                                          <p:spTgt spid="21"/>
                                        </p:tgtEl>
                                        <p:attrNameLst>
                                          <p:attrName>ppt_x</p:attrName>
                                        </p:attrNameLst>
                                      </p:cBhvr>
                                      <p:tavLst>
                                        <p:tav tm="0">
                                          <p:val>
                                            <p:strVal val="ppt_x"/>
                                          </p:val>
                                        </p:tav>
                                        <p:tav tm="100000">
                                          <p:val>
                                            <p:strVal val="ppt_x"/>
                                          </p:val>
                                        </p:tav>
                                      </p:tavLst>
                                    </p:anim>
                                    <p:anim calcmode="lin" valueType="num">
                                      <p:cBhvr additive="base">
                                        <p:cTn id="55" dur="500"/>
                                        <p:tgtEl>
                                          <p:spTgt spid="21"/>
                                        </p:tgtEl>
                                        <p:attrNameLst>
                                          <p:attrName>ppt_y</p:attrName>
                                        </p:attrNameLst>
                                      </p:cBhvr>
                                      <p:tavLst>
                                        <p:tav tm="0">
                                          <p:val>
                                            <p:strVal val="ppt_y"/>
                                          </p:val>
                                        </p:tav>
                                        <p:tav tm="100000">
                                          <p:val>
                                            <p:strVal val="1+ppt_h/2"/>
                                          </p:val>
                                        </p:tav>
                                      </p:tavLst>
                                    </p:anim>
                                    <p:set>
                                      <p:cBhvr>
                                        <p:cTn id="56" dur="1" fill="hold">
                                          <p:stCondLst>
                                            <p:cond delay="499"/>
                                          </p:stCondLst>
                                        </p:cTn>
                                        <p:tgtEl>
                                          <p:spTgt spid="21"/>
                                        </p:tgtEl>
                                        <p:attrNameLst>
                                          <p:attrName>style.visibility</p:attrName>
                                        </p:attrNameLst>
                                      </p:cBhvr>
                                      <p:to>
                                        <p:strVal val="hidden"/>
                                      </p:to>
                                    </p:set>
                                    <p:cmd type="call" cmd="stop">
                                      <p:cBhvr>
                                        <p:cTn id="57" dur="1">
                                          <p:stCondLst>
                                            <p:cond delay="499"/>
                                          </p:stCondLst>
                                        </p:cTn>
                                        <p:tgtEl>
                                          <p:spTgt spid="21"/>
                                        </p:tgtEl>
                                      </p:cBhvr>
                                    </p:cmd>
                                  </p:childTnLst>
                                </p:cTn>
                              </p:par>
                            </p:childTnLst>
                          </p:cTn>
                        </p:par>
                        <p:par>
                          <p:cTn id="58" fill="hold">
                            <p:stCondLst>
                              <p:cond delay="500"/>
                            </p:stCondLst>
                            <p:childTnLst>
                              <p:par>
                                <p:cTn id="59" presetID="2" presetClass="entr" presetSubtype="4" fill="hold" grpId="0" nodeType="afterEffect">
                                  <p:stCondLst>
                                    <p:cond delay="250"/>
                                  </p:stCondLst>
                                  <p:childTnLst>
                                    <p:set>
                                      <p:cBhvr>
                                        <p:cTn id="60" dur="1" fill="hold">
                                          <p:stCondLst>
                                            <p:cond delay="0"/>
                                          </p:stCondLst>
                                        </p:cTn>
                                        <p:tgtEl>
                                          <p:spTgt spid="12"/>
                                        </p:tgtEl>
                                        <p:attrNameLst>
                                          <p:attrName>style.visibility</p:attrName>
                                        </p:attrNameLst>
                                      </p:cBhvr>
                                      <p:to>
                                        <p:strVal val="visible"/>
                                      </p:to>
                                    </p:set>
                                    <p:anim calcmode="lin" valueType="num">
                                      <p:cBhvr additive="base">
                                        <p:cTn id="61" dur="500" fill="hold"/>
                                        <p:tgtEl>
                                          <p:spTgt spid="12"/>
                                        </p:tgtEl>
                                        <p:attrNameLst>
                                          <p:attrName>ppt_x</p:attrName>
                                        </p:attrNameLst>
                                      </p:cBhvr>
                                      <p:tavLst>
                                        <p:tav tm="0">
                                          <p:val>
                                            <p:strVal val="#ppt_x"/>
                                          </p:val>
                                        </p:tav>
                                        <p:tav tm="100000">
                                          <p:val>
                                            <p:strVal val="#ppt_x"/>
                                          </p:val>
                                        </p:tav>
                                      </p:tavLst>
                                    </p:anim>
                                    <p:anim calcmode="lin" valueType="num">
                                      <p:cBhvr additive="base">
                                        <p:cTn id="6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17"/>
                                        </p:tgtEl>
                                        <p:attrNameLst>
                                          <p:attrName>style.visibility</p:attrName>
                                        </p:attrNameLst>
                                      </p:cBhvr>
                                      <p:to>
                                        <p:strVal val="visible"/>
                                      </p:to>
                                    </p:set>
                                    <p:anim calcmode="lin" valueType="num">
                                      <p:cBhvr additive="base">
                                        <p:cTn id="67" dur="500" fill="hold"/>
                                        <p:tgtEl>
                                          <p:spTgt spid="17"/>
                                        </p:tgtEl>
                                        <p:attrNameLst>
                                          <p:attrName>ppt_x</p:attrName>
                                        </p:attrNameLst>
                                      </p:cBhvr>
                                      <p:tavLst>
                                        <p:tav tm="0">
                                          <p:val>
                                            <p:strVal val="#ppt_x"/>
                                          </p:val>
                                        </p:tav>
                                        <p:tav tm="100000">
                                          <p:val>
                                            <p:strVal val="#ppt_x"/>
                                          </p:val>
                                        </p:tav>
                                      </p:tavLst>
                                    </p:anim>
                                    <p:anim calcmode="lin" valueType="num">
                                      <p:cBhvr additive="base">
                                        <p:cTn id="68" dur="500" fill="hold"/>
                                        <p:tgtEl>
                                          <p:spTgt spid="17"/>
                                        </p:tgtEl>
                                        <p:attrNameLst>
                                          <p:attrName>ppt_y</p:attrName>
                                        </p:attrNameLst>
                                      </p:cBhvr>
                                      <p:tavLst>
                                        <p:tav tm="0">
                                          <p:val>
                                            <p:strVal val="1+#ppt_h/2"/>
                                          </p:val>
                                        </p:tav>
                                        <p:tav tm="100000">
                                          <p:val>
                                            <p:strVal val="#ppt_y"/>
                                          </p:val>
                                        </p:tav>
                                      </p:tavLst>
                                    </p:anim>
                                  </p:childTnLst>
                                </p:cTn>
                              </p:par>
                            </p:childTnLst>
                          </p:cTn>
                        </p:par>
                        <p:par>
                          <p:cTn id="69" fill="hold">
                            <p:stCondLst>
                              <p:cond delay="500"/>
                            </p:stCondLst>
                            <p:childTnLst>
                              <p:par>
                                <p:cTn id="70" presetID="2" presetClass="entr" presetSubtype="4" fill="hold" nodeType="afterEffect">
                                  <p:stCondLst>
                                    <p:cond delay="0"/>
                                  </p:stCondLst>
                                  <p:childTnLst>
                                    <p:set>
                                      <p:cBhvr>
                                        <p:cTn id="71" dur="1" fill="hold">
                                          <p:stCondLst>
                                            <p:cond delay="0"/>
                                          </p:stCondLst>
                                        </p:cTn>
                                        <p:tgtEl>
                                          <p:spTgt spid="10"/>
                                        </p:tgtEl>
                                        <p:attrNameLst>
                                          <p:attrName>style.visibility</p:attrName>
                                        </p:attrNameLst>
                                      </p:cBhvr>
                                      <p:to>
                                        <p:strVal val="visible"/>
                                      </p:to>
                                    </p:set>
                                    <p:anim calcmode="lin" valueType="num">
                                      <p:cBhvr additive="base">
                                        <p:cTn id="72" dur="500" fill="hold"/>
                                        <p:tgtEl>
                                          <p:spTgt spid="10"/>
                                        </p:tgtEl>
                                        <p:attrNameLst>
                                          <p:attrName>ppt_x</p:attrName>
                                        </p:attrNameLst>
                                      </p:cBhvr>
                                      <p:tavLst>
                                        <p:tav tm="0">
                                          <p:val>
                                            <p:strVal val="#ppt_x"/>
                                          </p:val>
                                        </p:tav>
                                        <p:tav tm="100000">
                                          <p:val>
                                            <p:strVal val="#ppt_x"/>
                                          </p:val>
                                        </p:tav>
                                      </p:tavLst>
                                    </p:anim>
                                    <p:anim calcmode="lin" valueType="num">
                                      <p:cBhvr additive="base">
                                        <p:cTn id="73"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74" fill="hold">
                      <p:stCondLst>
                        <p:cond delay="indefinite"/>
                      </p:stCondLst>
                      <p:childTnLst>
                        <p:par>
                          <p:cTn id="75" fill="hold">
                            <p:stCondLst>
                              <p:cond delay="0"/>
                            </p:stCondLst>
                            <p:childTnLst>
                              <p:par>
                                <p:cTn id="76" presetID="10" presetClass="exit" presetSubtype="0" fill="hold" grpId="1" nodeType="clickEffect">
                                  <p:stCondLst>
                                    <p:cond delay="0"/>
                                  </p:stCondLst>
                                  <p:childTnLst>
                                    <p:animEffect transition="out" filter="fade">
                                      <p:cBhvr>
                                        <p:cTn id="77" dur="500"/>
                                        <p:tgtEl>
                                          <p:spTgt spid="17"/>
                                        </p:tgtEl>
                                      </p:cBhvr>
                                    </p:animEffect>
                                    <p:set>
                                      <p:cBhvr>
                                        <p:cTn id="78" dur="1" fill="hold">
                                          <p:stCondLst>
                                            <p:cond delay="499"/>
                                          </p:stCondLst>
                                        </p:cTn>
                                        <p:tgtEl>
                                          <p:spTgt spid="17"/>
                                        </p:tgtEl>
                                        <p:attrNameLst>
                                          <p:attrName>style.visibility</p:attrName>
                                        </p:attrNameLst>
                                      </p:cBhvr>
                                      <p:to>
                                        <p:strVal val="hidden"/>
                                      </p:to>
                                    </p:set>
                                  </p:childTnLst>
                                </p:cTn>
                              </p:par>
                              <p:par>
                                <p:cTn id="79" presetID="10" presetClass="exit" presetSubtype="0" fill="hold" nodeType="withEffect">
                                  <p:stCondLst>
                                    <p:cond delay="0"/>
                                  </p:stCondLst>
                                  <p:childTnLst>
                                    <p:animEffect transition="out" filter="fade">
                                      <p:cBhvr>
                                        <p:cTn id="80" dur="500"/>
                                        <p:tgtEl>
                                          <p:spTgt spid="10"/>
                                        </p:tgtEl>
                                      </p:cBhvr>
                                    </p:animEffect>
                                    <p:set>
                                      <p:cBhvr>
                                        <p:cTn id="81" dur="1" fill="hold">
                                          <p:stCondLst>
                                            <p:cond delay="499"/>
                                          </p:stCondLst>
                                        </p:cTn>
                                        <p:tgtEl>
                                          <p:spTgt spid="10"/>
                                        </p:tgtEl>
                                        <p:attrNameLst>
                                          <p:attrName>style.visibility</p:attrName>
                                        </p:attrNameLst>
                                      </p:cBhvr>
                                      <p:to>
                                        <p:strVal val="hidden"/>
                                      </p:to>
                                    </p:set>
                                  </p:childTnLst>
                                </p:cTn>
                              </p:par>
                            </p:childTnLst>
                          </p:cTn>
                        </p:par>
                        <p:par>
                          <p:cTn id="82" fill="hold">
                            <p:stCondLst>
                              <p:cond delay="500"/>
                            </p:stCondLst>
                            <p:childTnLst>
                              <p:par>
                                <p:cTn id="83" presetID="2" presetClass="entr" presetSubtype="4" fill="hold" grpId="0" nodeType="afterEffect">
                                  <p:stCondLst>
                                    <p:cond delay="250"/>
                                  </p:stCondLst>
                                  <p:childTnLst>
                                    <p:set>
                                      <p:cBhvr>
                                        <p:cTn id="84" dur="1" fill="hold">
                                          <p:stCondLst>
                                            <p:cond delay="0"/>
                                          </p:stCondLst>
                                        </p:cTn>
                                        <p:tgtEl>
                                          <p:spTgt spid="18"/>
                                        </p:tgtEl>
                                        <p:attrNameLst>
                                          <p:attrName>style.visibility</p:attrName>
                                        </p:attrNameLst>
                                      </p:cBhvr>
                                      <p:to>
                                        <p:strVal val="visible"/>
                                      </p:to>
                                    </p:set>
                                    <p:anim calcmode="lin" valueType="num">
                                      <p:cBhvr additive="base">
                                        <p:cTn id="85" dur="500" fill="hold"/>
                                        <p:tgtEl>
                                          <p:spTgt spid="18"/>
                                        </p:tgtEl>
                                        <p:attrNameLst>
                                          <p:attrName>ppt_x</p:attrName>
                                        </p:attrNameLst>
                                      </p:cBhvr>
                                      <p:tavLst>
                                        <p:tav tm="0">
                                          <p:val>
                                            <p:strVal val="#ppt_x"/>
                                          </p:val>
                                        </p:tav>
                                        <p:tav tm="100000">
                                          <p:val>
                                            <p:strVal val="#ppt_x"/>
                                          </p:val>
                                        </p:tav>
                                      </p:tavLst>
                                    </p:anim>
                                    <p:anim calcmode="lin" valueType="num">
                                      <p:cBhvr additive="base">
                                        <p:cTn id="86"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2" presetClass="entr" presetSubtype="4" fill="hold" grpId="0" nodeType="clickEffect">
                                  <p:stCondLst>
                                    <p:cond delay="0"/>
                                  </p:stCondLst>
                                  <p:childTnLst>
                                    <p:set>
                                      <p:cBhvr>
                                        <p:cTn id="90" dur="1" fill="hold">
                                          <p:stCondLst>
                                            <p:cond delay="0"/>
                                          </p:stCondLst>
                                        </p:cTn>
                                        <p:tgtEl>
                                          <p:spTgt spid="19"/>
                                        </p:tgtEl>
                                        <p:attrNameLst>
                                          <p:attrName>style.visibility</p:attrName>
                                        </p:attrNameLst>
                                      </p:cBhvr>
                                      <p:to>
                                        <p:strVal val="visible"/>
                                      </p:to>
                                    </p:set>
                                    <p:anim calcmode="lin" valueType="num">
                                      <p:cBhvr additive="base">
                                        <p:cTn id="91" dur="500" fill="hold"/>
                                        <p:tgtEl>
                                          <p:spTgt spid="19"/>
                                        </p:tgtEl>
                                        <p:attrNameLst>
                                          <p:attrName>ppt_x</p:attrName>
                                        </p:attrNameLst>
                                      </p:cBhvr>
                                      <p:tavLst>
                                        <p:tav tm="0">
                                          <p:val>
                                            <p:strVal val="#ppt_x"/>
                                          </p:val>
                                        </p:tav>
                                        <p:tav tm="100000">
                                          <p:val>
                                            <p:strVal val="#ppt_x"/>
                                          </p:val>
                                        </p:tav>
                                      </p:tavLst>
                                    </p:anim>
                                    <p:anim calcmode="lin" valueType="num">
                                      <p:cBhvr additive="base">
                                        <p:cTn id="92" dur="500" fill="hold"/>
                                        <p:tgtEl>
                                          <p:spTgt spid="19"/>
                                        </p:tgtEl>
                                        <p:attrNameLst>
                                          <p:attrName>ppt_y</p:attrName>
                                        </p:attrNameLst>
                                      </p:cBhvr>
                                      <p:tavLst>
                                        <p:tav tm="0">
                                          <p:val>
                                            <p:strVal val="1+#ppt_h/2"/>
                                          </p:val>
                                        </p:tav>
                                        <p:tav tm="100000">
                                          <p:val>
                                            <p:strVal val="#ppt_y"/>
                                          </p:val>
                                        </p:tav>
                                      </p:tavLst>
                                    </p:anim>
                                  </p:childTnLst>
                                </p:cTn>
                              </p:par>
                            </p:childTnLst>
                          </p:cTn>
                        </p:par>
                        <p:par>
                          <p:cTn id="93" fill="hold">
                            <p:stCondLst>
                              <p:cond delay="500"/>
                            </p:stCondLst>
                            <p:childTnLst>
                              <p:par>
                                <p:cTn id="94" presetID="2" presetClass="entr" presetSubtype="4" fill="hold" nodeType="afterEffect">
                                  <p:stCondLst>
                                    <p:cond delay="0"/>
                                  </p:stCondLst>
                                  <p:childTnLst>
                                    <p:set>
                                      <p:cBhvr>
                                        <p:cTn id="95" dur="1" fill="hold">
                                          <p:stCondLst>
                                            <p:cond delay="0"/>
                                          </p:stCondLst>
                                        </p:cTn>
                                        <p:tgtEl>
                                          <p:spTgt spid="1026"/>
                                        </p:tgtEl>
                                        <p:attrNameLst>
                                          <p:attrName>style.visibility</p:attrName>
                                        </p:attrNameLst>
                                      </p:cBhvr>
                                      <p:to>
                                        <p:strVal val="visible"/>
                                      </p:to>
                                    </p:set>
                                    <p:anim calcmode="lin" valueType="num">
                                      <p:cBhvr additive="base">
                                        <p:cTn id="96" dur="500" fill="hold"/>
                                        <p:tgtEl>
                                          <p:spTgt spid="1026"/>
                                        </p:tgtEl>
                                        <p:attrNameLst>
                                          <p:attrName>ppt_x</p:attrName>
                                        </p:attrNameLst>
                                      </p:cBhvr>
                                      <p:tavLst>
                                        <p:tav tm="0">
                                          <p:val>
                                            <p:strVal val="#ppt_x"/>
                                          </p:val>
                                        </p:tav>
                                        <p:tav tm="100000">
                                          <p:val>
                                            <p:strVal val="#ppt_x"/>
                                          </p:val>
                                        </p:tav>
                                      </p:tavLst>
                                    </p:anim>
                                    <p:anim calcmode="lin" valueType="num">
                                      <p:cBhvr additive="base">
                                        <p:cTn id="97" dur="500" fill="hold"/>
                                        <p:tgtEl>
                                          <p:spTgt spid="1026"/>
                                        </p:tgtEl>
                                        <p:attrNameLst>
                                          <p:attrName>ppt_y</p:attrName>
                                        </p:attrNameLst>
                                      </p:cBhvr>
                                      <p:tavLst>
                                        <p:tav tm="0">
                                          <p:val>
                                            <p:strVal val="1+#ppt_h/2"/>
                                          </p:val>
                                        </p:tav>
                                        <p:tav tm="100000">
                                          <p:val>
                                            <p:strVal val="#ppt_y"/>
                                          </p:val>
                                        </p:tav>
                                      </p:tavLst>
                                    </p:anim>
                                  </p:childTnLst>
                                </p:cTn>
                              </p:par>
                            </p:childTnLst>
                          </p:cTn>
                        </p:par>
                      </p:childTnLst>
                    </p:cTn>
                  </p:par>
                  <p:par>
                    <p:cTn id="98" fill="hold">
                      <p:stCondLst>
                        <p:cond delay="indefinite"/>
                      </p:stCondLst>
                      <p:childTnLst>
                        <p:par>
                          <p:cTn id="99" fill="hold">
                            <p:stCondLst>
                              <p:cond delay="0"/>
                            </p:stCondLst>
                            <p:childTnLst>
                              <p:par>
                                <p:cTn id="100" presetID="10" presetClass="exit" presetSubtype="0" fill="hold" grpId="1" nodeType="clickEffect">
                                  <p:stCondLst>
                                    <p:cond delay="0"/>
                                  </p:stCondLst>
                                  <p:childTnLst>
                                    <p:animEffect transition="out" filter="fade">
                                      <p:cBhvr>
                                        <p:cTn id="101" dur="500"/>
                                        <p:tgtEl>
                                          <p:spTgt spid="19"/>
                                        </p:tgtEl>
                                      </p:cBhvr>
                                    </p:animEffect>
                                    <p:set>
                                      <p:cBhvr>
                                        <p:cTn id="102" dur="1" fill="hold">
                                          <p:stCondLst>
                                            <p:cond delay="499"/>
                                          </p:stCondLst>
                                        </p:cTn>
                                        <p:tgtEl>
                                          <p:spTgt spid="19"/>
                                        </p:tgtEl>
                                        <p:attrNameLst>
                                          <p:attrName>style.visibility</p:attrName>
                                        </p:attrNameLst>
                                      </p:cBhvr>
                                      <p:to>
                                        <p:strVal val="hidden"/>
                                      </p:to>
                                    </p:set>
                                  </p:childTnLst>
                                </p:cTn>
                              </p:par>
                              <p:par>
                                <p:cTn id="103" presetID="10" presetClass="exit" presetSubtype="0" fill="hold" nodeType="withEffect">
                                  <p:stCondLst>
                                    <p:cond delay="0"/>
                                  </p:stCondLst>
                                  <p:childTnLst>
                                    <p:animEffect transition="out" filter="fade">
                                      <p:cBhvr>
                                        <p:cTn id="104" dur="500"/>
                                        <p:tgtEl>
                                          <p:spTgt spid="1026"/>
                                        </p:tgtEl>
                                      </p:cBhvr>
                                    </p:animEffect>
                                    <p:set>
                                      <p:cBhvr>
                                        <p:cTn id="105" dur="1" fill="hold">
                                          <p:stCondLst>
                                            <p:cond delay="499"/>
                                          </p:stCondLst>
                                        </p:cTn>
                                        <p:tgtEl>
                                          <p:spTgt spid="1026"/>
                                        </p:tgtEl>
                                        <p:attrNameLst>
                                          <p:attrName>style.visibility</p:attrName>
                                        </p:attrNameLst>
                                      </p:cBhvr>
                                      <p:to>
                                        <p:strVal val="hidden"/>
                                      </p:to>
                                    </p:set>
                                  </p:childTnLst>
                                </p:cTn>
                              </p:par>
                            </p:childTnLst>
                          </p:cTn>
                        </p:par>
                        <p:par>
                          <p:cTn id="106" fill="hold">
                            <p:stCondLst>
                              <p:cond delay="500"/>
                            </p:stCondLst>
                            <p:childTnLst>
                              <p:par>
                                <p:cTn id="107" presetID="2" presetClass="entr" presetSubtype="4" fill="hold" grpId="0" nodeType="afterEffect">
                                  <p:stCondLst>
                                    <p:cond delay="250"/>
                                  </p:stCondLst>
                                  <p:childTnLst>
                                    <p:set>
                                      <p:cBhvr>
                                        <p:cTn id="108" dur="1" fill="hold">
                                          <p:stCondLst>
                                            <p:cond delay="0"/>
                                          </p:stCondLst>
                                        </p:cTn>
                                        <p:tgtEl>
                                          <p:spTgt spid="13"/>
                                        </p:tgtEl>
                                        <p:attrNameLst>
                                          <p:attrName>style.visibility</p:attrName>
                                        </p:attrNameLst>
                                      </p:cBhvr>
                                      <p:to>
                                        <p:strVal val="visible"/>
                                      </p:to>
                                    </p:set>
                                    <p:anim calcmode="lin" valueType="num">
                                      <p:cBhvr additive="base">
                                        <p:cTn id="109" dur="500" fill="hold"/>
                                        <p:tgtEl>
                                          <p:spTgt spid="13"/>
                                        </p:tgtEl>
                                        <p:attrNameLst>
                                          <p:attrName>ppt_x</p:attrName>
                                        </p:attrNameLst>
                                      </p:cBhvr>
                                      <p:tavLst>
                                        <p:tav tm="0">
                                          <p:val>
                                            <p:strVal val="#ppt_x"/>
                                          </p:val>
                                        </p:tav>
                                        <p:tav tm="100000">
                                          <p:val>
                                            <p:strVal val="#ppt_x"/>
                                          </p:val>
                                        </p:tav>
                                      </p:tavLst>
                                    </p:anim>
                                    <p:anim calcmode="lin" valueType="num">
                                      <p:cBhvr additive="base">
                                        <p:cTn id="110"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111" fill="hold">
                      <p:stCondLst>
                        <p:cond delay="indefinite"/>
                      </p:stCondLst>
                      <p:childTnLst>
                        <p:par>
                          <p:cTn id="112" fill="hold">
                            <p:stCondLst>
                              <p:cond delay="0"/>
                            </p:stCondLst>
                            <p:childTnLst>
                              <p:par>
                                <p:cTn id="113" presetID="2" presetClass="entr" presetSubtype="4" fill="hold" grpId="0" nodeType="clickEffect">
                                  <p:stCondLst>
                                    <p:cond delay="0"/>
                                  </p:stCondLst>
                                  <p:childTnLst>
                                    <p:set>
                                      <p:cBhvr>
                                        <p:cTn id="114" dur="1" fill="hold">
                                          <p:stCondLst>
                                            <p:cond delay="0"/>
                                          </p:stCondLst>
                                        </p:cTn>
                                        <p:tgtEl>
                                          <p:spTgt spid="20"/>
                                        </p:tgtEl>
                                        <p:attrNameLst>
                                          <p:attrName>style.visibility</p:attrName>
                                        </p:attrNameLst>
                                      </p:cBhvr>
                                      <p:to>
                                        <p:strVal val="visible"/>
                                      </p:to>
                                    </p:set>
                                    <p:anim calcmode="lin" valueType="num">
                                      <p:cBhvr additive="base">
                                        <p:cTn id="115" dur="500" fill="hold"/>
                                        <p:tgtEl>
                                          <p:spTgt spid="20"/>
                                        </p:tgtEl>
                                        <p:attrNameLst>
                                          <p:attrName>ppt_x</p:attrName>
                                        </p:attrNameLst>
                                      </p:cBhvr>
                                      <p:tavLst>
                                        <p:tav tm="0">
                                          <p:val>
                                            <p:strVal val="#ppt_x"/>
                                          </p:val>
                                        </p:tav>
                                        <p:tav tm="100000">
                                          <p:val>
                                            <p:strVal val="#ppt_x"/>
                                          </p:val>
                                        </p:tav>
                                      </p:tavLst>
                                    </p:anim>
                                    <p:anim calcmode="lin" valueType="num">
                                      <p:cBhvr additive="base">
                                        <p:cTn id="116" dur="500" fill="hold"/>
                                        <p:tgtEl>
                                          <p:spTgt spid="20"/>
                                        </p:tgtEl>
                                        <p:attrNameLst>
                                          <p:attrName>ppt_y</p:attrName>
                                        </p:attrNameLst>
                                      </p:cBhvr>
                                      <p:tavLst>
                                        <p:tav tm="0">
                                          <p:val>
                                            <p:strVal val="1+#ppt_h/2"/>
                                          </p:val>
                                        </p:tav>
                                        <p:tav tm="100000">
                                          <p:val>
                                            <p:strVal val="#ppt_y"/>
                                          </p:val>
                                        </p:tav>
                                      </p:tavLst>
                                    </p:anim>
                                  </p:childTnLst>
                                </p:cTn>
                              </p:par>
                            </p:childTnLst>
                          </p:cTn>
                        </p:par>
                        <p:par>
                          <p:cTn id="117" fill="hold">
                            <p:stCondLst>
                              <p:cond delay="500"/>
                            </p:stCondLst>
                            <p:childTnLst>
                              <p:par>
                                <p:cTn id="118" presetID="2" presetClass="entr" presetSubtype="4" fill="hold" nodeType="afterEffect">
                                  <p:stCondLst>
                                    <p:cond delay="0"/>
                                  </p:stCondLst>
                                  <p:childTnLst>
                                    <p:set>
                                      <p:cBhvr>
                                        <p:cTn id="119" dur="1" fill="hold">
                                          <p:stCondLst>
                                            <p:cond delay="0"/>
                                          </p:stCondLst>
                                        </p:cTn>
                                        <p:tgtEl>
                                          <p:spTgt spid="1027"/>
                                        </p:tgtEl>
                                        <p:attrNameLst>
                                          <p:attrName>style.visibility</p:attrName>
                                        </p:attrNameLst>
                                      </p:cBhvr>
                                      <p:to>
                                        <p:strVal val="visible"/>
                                      </p:to>
                                    </p:set>
                                    <p:anim calcmode="lin" valueType="num">
                                      <p:cBhvr additive="base">
                                        <p:cTn id="120" dur="500" fill="hold"/>
                                        <p:tgtEl>
                                          <p:spTgt spid="1027"/>
                                        </p:tgtEl>
                                        <p:attrNameLst>
                                          <p:attrName>ppt_x</p:attrName>
                                        </p:attrNameLst>
                                      </p:cBhvr>
                                      <p:tavLst>
                                        <p:tav tm="0">
                                          <p:val>
                                            <p:strVal val="#ppt_x"/>
                                          </p:val>
                                        </p:tav>
                                        <p:tav tm="100000">
                                          <p:val>
                                            <p:strVal val="#ppt_x"/>
                                          </p:val>
                                        </p:tav>
                                      </p:tavLst>
                                    </p:anim>
                                    <p:anim calcmode="lin" valueType="num">
                                      <p:cBhvr additive="base">
                                        <p:cTn id="121" dur="500" fill="hold"/>
                                        <p:tgtEl>
                                          <p:spTgt spid="102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video>
              <p:cMediaNode vol="80000">
                <p:cTn id="122" fill="hold" display="0">
                  <p:stCondLst>
                    <p:cond delay="indefinite"/>
                  </p:stCondLst>
                </p:cTn>
                <p:tgtEl>
                  <p:spTgt spid="21"/>
                </p:tgtEl>
              </p:cMediaNode>
            </p:video>
          </p:childTnLst>
        </p:cTn>
      </p:par>
    </p:tnLst>
    <p:bldLst>
      <p:bldP spid="7" grpId="0"/>
      <p:bldP spid="2" grpId="0"/>
      <p:bldP spid="2" grpId="1"/>
      <p:bldP spid="8" grpId="0"/>
      <p:bldP spid="11" grpId="0"/>
      <p:bldP spid="12" grpId="0"/>
      <p:bldP spid="13" grpId="0"/>
      <p:bldP spid="9" grpId="0"/>
      <p:bldP spid="9" grpId="1"/>
      <p:bldP spid="17" grpId="0"/>
      <p:bldP spid="17" grpId="1"/>
      <p:bldP spid="18" grpId="0"/>
      <p:bldP spid="19" grpId="0"/>
      <p:bldP spid="19" grpId="1"/>
      <p:bldP spid="2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标题 1"/>
          <p:cNvSpPr>
            <a:spLocks noGrp="1"/>
          </p:cNvSpPr>
          <p:nvPr>
            <p:ph type="title"/>
          </p:nvPr>
        </p:nvSpPr>
        <p:spPr>
          <a:xfrm>
            <a:off x="1136650" y="525780"/>
            <a:ext cx="6143625" cy="641350"/>
          </a:xfrm>
        </p:spPr>
        <p:txBody>
          <a:bodyPr vert="horz" wrap="square" lIns="91440" tIns="45720" rIns="91440" bIns="45720" anchor="t"/>
          <a:lstStyle/>
          <a:p>
            <a:pPr algn="just">
              <a:spcBef>
                <a:spcPts val="550"/>
              </a:spcBef>
              <a:spcAft>
                <a:spcPts val="550"/>
              </a:spcAft>
            </a:pPr>
            <a:r>
              <a:rPr lang="en-US" altLang="zh-CN" dirty="0" smtClean="0">
                <a:latin typeface="Calibri" panose="020F0502020204030204" pitchFamily="34" charset="0"/>
              </a:rPr>
              <a:t>Project</a:t>
            </a:r>
            <a:endParaRPr lang="en-US" altLang="zh-CN" dirty="0">
              <a:latin typeface="Calibri" panose="020F0502020204030204" pitchFamily="34" charset="0"/>
            </a:endParaRPr>
          </a:p>
        </p:txBody>
      </p:sp>
      <p:sp>
        <p:nvSpPr>
          <p:cNvPr id="3" name="TextBox 2"/>
          <p:cNvSpPr txBox="1"/>
          <p:nvPr/>
        </p:nvSpPr>
        <p:spPr>
          <a:xfrm>
            <a:off x="632520" y="1411572"/>
            <a:ext cx="7128792" cy="523220"/>
          </a:xfrm>
          <a:prstGeom prst="rect">
            <a:avLst/>
          </a:prstGeom>
          <a:noFill/>
        </p:spPr>
        <p:txBody>
          <a:bodyPr wrap="square" rtlCol="0">
            <a:spAutoFit/>
          </a:bodyPr>
          <a:lstStyle/>
          <a:p>
            <a:r>
              <a:rPr lang="en-US" altLang="zh-CN" sz="2800" dirty="0" smtClean="0"/>
              <a:t>Kinect 2 Extract and Blend SDK project</a:t>
            </a:r>
            <a:endParaRPr lang="zh-CN" altLang="en-US" sz="2800" dirty="0"/>
          </a:p>
        </p:txBody>
      </p:sp>
      <p:sp>
        <p:nvSpPr>
          <p:cNvPr id="2" name="TextBox 1"/>
          <p:cNvSpPr txBox="1"/>
          <p:nvPr/>
        </p:nvSpPr>
        <p:spPr>
          <a:xfrm>
            <a:off x="632519" y="2019306"/>
            <a:ext cx="1710725" cy="584775"/>
          </a:xfrm>
          <a:prstGeom prst="rect">
            <a:avLst/>
          </a:prstGeom>
          <a:noFill/>
        </p:spPr>
        <p:txBody>
          <a:bodyPr wrap="none" rtlCol="0">
            <a:spAutoFit/>
          </a:bodyPr>
          <a:lstStyle/>
          <a:p>
            <a:r>
              <a:rPr lang="en-US" altLang="zh-CN" dirty="0" smtClean="0"/>
              <a:t>Role </a:t>
            </a:r>
            <a:r>
              <a:rPr lang="en-US" altLang="zh-CN" dirty="0"/>
              <a:t>: Developer</a:t>
            </a:r>
            <a:endParaRPr lang="zh-CN" altLang="en-US" dirty="0"/>
          </a:p>
          <a:p>
            <a:endParaRPr lang="zh-CN" altLang="en-US" dirty="0"/>
          </a:p>
        </p:txBody>
      </p:sp>
      <p:sp>
        <p:nvSpPr>
          <p:cNvPr id="8" name="TextBox 3"/>
          <p:cNvSpPr txBox="1"/>
          <p:nvPr/>
        </p:nvSpPr>
        <p:spPr>
          <a:xfrm>
            <a:off x="632519" y="2442374"/>
            <a:ext cx="2225289" cy="338554"/>
          </a:xfrm>
          <a:prstGeom prst="rect">
            <a:avLst/>
          </a:prstGeom>
          <a:noFill/>
        </p:spPr>
        <p:txBody>
          <a:bodyPr wrap="none" rtlCol="0">
            <a:spAutoFit/>
          </a:bodyPr>
          <a:lstStyle/>
          <a:p>
            <a:r>
              <a:rPr lang="en-US" altLang="zh-CN" dirty="0" smtClean="0"/>
              <a:t>Major </a:t>
            </a:r>
            <a:r>
              <a:rPr lang="en-US" altLang="zh-CN" dirty="0"/>
              <a:t>Contributions </a:t>
            </a:r>
            <a:r>
              <a:rPr lang="zh-CN" altLang="en-US" dirty="0" smtClean="0"/>
              <a:t>：</a:t>
            </a:r>
            <a:endParaRPr lang="zh-CN" altLang="en-US"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27874" y="4478635"/>
            <a:ext cx="4250253" cy="5345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28900" y="5373216"/>
            <a:ext cx="4648200" cy="1104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3"/>
          <p:cNvSpPr txBox="1"/>
          <p:nvPr/>
        </p:nvSpPr>
        <p:spPr>
          <a:xfrm>
            <a:off x="1784648" y="2829289"/>
            <a:ext cx="6624736" cy="1323439"/>
          </a:xfrm>
          <a:prstGeom prst="rect">
            <a:avLst/>
          </a:prstGeom>
          <a:noFill/>
        </p:spPr>
        <p:txBody>
          <a:bodyPr wrap="square" rtlCol="0">
            <a:spAutoFit/>
          </a:bodyPr>
          <a:lstStyle/>
          <a:p>
            <a:r>
              <a:rPr lang="en-US" altLang="zh-CN" dirty="0" smtClean="0"/>
              <a:t>The API based on Kinect2 SDK and Unity3D. The SDK must be used on Unity3D, but Kinect2 only support Frameworks 4. The same language but different interpreter make a simple project complicate . So I designed a </a:t>
            </a:r>
            <a:r>
              <a:rPr lang="en-US" altLang="zh-CN" dirty="0" err="1" smtClean="0"/>
              <a:t>intertask</a:t>
            </a:r>
            <a:r>
              <a:rPr lang="en-US" altLang="zh-CN" dirty="0" smtClean="0"/>
              <a:t> communication method to solve this </a:t>
            </a:r>
            <a:r>
              <a:rPr lang="en-US" altLang="zh-CN" dirty="0" err="1" smtClean="0"/>
              <a:t>confilct</a:t>
            </a:r>
            <a:r>
              <a:rPr lang="en-US" altLang="zh-CN" dirty="0" smtClean="0"/>
              <a:t>. This method is simple enough and reliably. This project delivered on time</a:t>
            </a:r>
          </a:p>
        </p:txBody>
      </p:sp>
    </p:spTree>
    <p:extLst>
      <p:ext uri="{BB962C8B-B14F-4D97-AF65-F5344CB8AC3E}">
        <p14:creationId xmlns:p14="http://schemas.microsoft.com/office/powerpoint/2010/main" val="173110137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55068" t="-863"/>
          <a:stretch/>
        </p:blipFill>
        <p:spPr bwMode="auto">
          <a:xfrm>
            <a:off x="4880992" y="3789040"/>
            <a:ext cx="3642758" cy="28541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266" name="标题 1"/>
          <p:cNvSpPr>
            <a:spLocks noGrp="1"/>
          </p:cNvSpPr>
          <p:nvPr>
            <p:ph type="title"/>
          </p:nvPr>
        </p:nvSpPr>
        <p:spPr>
          <a:xfrm>
            <a:off x="1136650" y="525780"/>
            <a:ext cx="6143625" cy="641350"/>
          </a:xfrm>
        </p:spPr>
        <p:txBody>
          <a:bodyPr vert="horz" wrap="square" lIns="91440" tIns="45720" rIns="91440" bIns="45720" anchor="t"/>
          <a:lstStyle/>
          <a:p>
            <a:pPr algn="just">
              <a:spcBef>
                <a:spcPts val="550"/>
              </a:spcBef>
              <a:spcAft>
                <a:spcPts val="550"/>
              </a:spcAft>
            </a:pPr>
            <a:r>
              <a:rPr lang="en-US" altLang="zh-CN" dirty="0" smtClean="0">
                <a:latin typeface="Calibri" panose="020F0502020204030204" pitchFamily="34" charset="0"/>
              </a:rPr>
              <a:t>Project</a:t>
            </a:r>
            <a:endParaRPr lang="en-US" altLang="zh-CN" dirty="0">
              <a:latin typeface="Calibri" panose="020F0502020204030204" pitchFamily="34" charset="0"/>
            </a:endParaRPr>
          </a:p>
        </p:txBody>
      </p:sp>
      <p:sp>
        <p:nvSpPr>
          <p:cNvPr id="3" name="TextBox 2"/>
          <p:cNvSpPr txBox="1"/>
          <p:nvPr/>
        </p:nvSpPr>
        <p:spPr>
          <a:xfrm>
            <a:off x="632520" y="1411572"/>
            <a:ext cx="5040560" cy="523220"/>
          </a:xfrm>
          <a:prstGeom prst="rect">
            <a:avLst/>
          </a:prstGeom>
          <a:noFill/>
        </p:spPr>
        <p:txBody>
          <a:bodyPr wrap="square" rtlCol="0">
            <a:spAutoFit/>
          </a:bodyPr>
          <a:lstStyle/>
          <a:p>
            <a:r>
              <a:rPr lang="en-US" altLang="zh-CN" sz="2800" dirty="0" smtClean="0"/>
              <a:t>RCN Demo Project</a:t>
            </a:r>
            <a:endParaRPr lang="zh-CN" altLang="en-US" sz="2800" dirty="0"/>
          </a:p>
        </p:txBody>
      </p:sp>
      <p:sp>
        <p:nvSpPr>
          <p:cNvPr id="7" name="TextBox 1"/>
          <p:cNvSpPr txBox="1"/>
          <p:nvPr/>
        </p:nvSpPr>
        <p:spPr>
          <a:xfrm>
            <a:off x="632518" y="1916832"/>
            <a:ext cx="5184578" cy="830997"/>
          </a:xfrm>
          <a:prstGeom prst="rect">
            <a:avLst/>
          </a:prstGeom>
          <a:noFill/>
        </p:spPr>
        <p:txBody>
          <a:bodyPr wrap="square" rtlCol="0">
            <a:spAutoFit/>
          </a:bodyPr>
          <a:lstStyle/>
          <a:p>
            <a:r>
              <a:rPr lang="en-US" altLang="zh-CN" dirty="0" smtClean="0"/>
              <a:t>Role :Architecture Design,</a:t>
            </a:r>
          </a:p>
          <a:p>
            <a:r>
              <a:rPr lang="en-US" altLang="zh-CN" dirty="0" smtClean="0"/>
              <a:t> </a:t>
            </a:r>
            <a:r>
              <a:rPr lang="en-US" altLang="zh-CN" dirty="0"/>
              <a:t>Developer, </a:t>
            </a:r>
            <a:r>
              <a:rPr lang="en-US" altLang="zh-CN" dirty="0" smtClean="0"/>
              <a:t>Implement</a:t>
            </a:r>
            <a:endParaRPr lang="zh-CN" altLang="en-US" dirty="0"/>
          </a:p>
          <a:p>
            <a:endParaRPr lang="zh-CN" altLang="en-US" dirty="0"/>
          </a:p>
        </p:txBody>
      </p:sp>
      <p:sp>
        <p:nvSpPr>
          <p:cNvPr id="8" name="TextBox 3"/>
          <p:cNvSpPr txBox="1"/>
          <p:nvPr/>
        </p:nvSpPr>
        <p:spPr>
          <a:xfrm>
            <a:off x="632519" y="2442374"/>
            <a:ext cx="2167581" cy="338554"/>
          </a:xfrm>
          <a:prstGeom prst="rect">
            <a:avLst/>
          </a:prstGeom>
          <a:noFill/>
        </p:spPr>
        <p:txBody>
          <a:bodyPr wrap="none" rtlCol="0">
            <a:spAutoFit/>
          </a:bodyPr>
          <a:lstStyle/>
          <a:p>
            <a:r>
              <a:rPr lang="en-US" altLang="zh-CN" dirty="0" smtClean="0"/>
              <a:t>Major Contributions</a:t>
            </a:r>
            <a:r>
              <a:rPr lang="zh-CN" altLang="en-US" dirty="0" smtClean="0"/>
              <a:t>：</a:t>
            </a:r>
            <a:endParaRPr lang="zh-CN" altLang="en-US" dirty="0"/>
          </a:p>
        </p:txBody>
      </p:sp>
      <p:sp>
        <p:nvSpPr>
          <p:cNvPr id="10" name="1"/>
          <p:cNvSpPr txBox="1"/>
          <p:nvPr/>
        </p:nvSpPr>
        <p:spPr>
          <a:xfrm>
            <a:off x="632519" y="2780928"/>
            <a:ext cx="2952324" cy="1569660"/>
          </a:xfrm>
          <a:prstGeom prst="rect">
            <a:avLst/>
          </a:prstGeom>
          <a:noFill/>
        </p:spPr>
        <p:txBody>
          <a:bodyPr wrap="square" rtlCol="0">
            <a:spAutoFit/>
          </a:bodyPr>
          <a:lstStyle/>
          <a:p>
            <a:r>
              <a:rPr lang="zh-CN" altLang="en-US" dirty="0" smtClean="0"/>
              <a:t>       </a:t>
            </a:r>
            <a:r>
              <a:rPr lang="en-US" altLang="zh-CN" dirty="0" smtClean="0"/>
              <a:t>1.This is a very typical ”limited time” ,”unfamiliar development environment” ,” high quality” project. This project only have 1 month to come true a preliminary idea.</a:t>
            </a:r>
            <a:endParaRPr lang="zh-CN" altLang="en-US" dirty="0"/>
          </a:p>
        </p:txBody>
      </p:sp>
      <p:sp>
        <p:nvSpPr>
          <p:cNvPr id="11" name="2"/>
          <p:cNvSpPr txBox="1"/>
          <p:nvPr/>
        </p:nvSpPr>
        <p:spPr>
          <a:xfrm>
            <a:off x="589171" y="4581078"/>
            <a:ext cx="2952324" cy="2062103"/>
          </a:xfrm>
          <a:prstGeom prst="rect">
            <a:avLst/>
          </a:prstGeom>
          <a:noFill/>
        </p:spPr>
        <p:txBody>
          <a:bodyPr wrap="square" rtlCol="0">
            <a:spAutoFit/>
          </a:bodyPr>
          <a:lstStyle/>
          <a:p>
            <a:r>
              <a:rPr lang="zh-CN" altLang="en-US" dirty="0" smtClean="0"/>
              <a:t>       </a:t>
            </a:r>
            <a:r>
              <a:rPr lang="en-US" altLang="zh-CN" dirty="0" smtClean="0"/>
              <a:t>2.After analyzed all the requirement, I designed FTP communication architecture based on the running environment and feature, which can simplified the system structure and make it dependable </a:t>
            </a:r>
            <a:endParaRPr lang="zh-CN" altLang="en-US" dirty="0"/>
          </a:p>
        </p:txBody>
      </p:sp>
      <p:sp>
        <p:nvSpPr>
          <p:cNvPr id="12" name="3"/>
          <p:cNvSpPr txBox="1"/>
          <p:nvPr/>
        </p:nvSpPr>
        <p:spPr>
          <a:xfrm>
            <a:off x="632519" y="2780928"/>
            <a:ext cx="2952324" cy="1569660"/>
          </a:xfrm>
          <a:prstGeom prst="rect">
            <a:avLst/>
          </a:prstGeom>
          <a:noFill/>
        </p:spPr>
        <p:txBody>
          <a:bodyPr wrap="square" rtlCol="0">
            <a:spAutoFit/>
          </a:bodyPr>
          <a:lstStyle/>
          <a:p>
            <a:r>
              <a:rPr lang="zh-CN" altLang="en-US" dirty="0" smtClean="0"/>
              <a:t>       </a:t>
            </a:r>
            <a:r>
              <a:rPr lang="en-US" altLang="zh-CN" dirty="0" smtClean="0"/>
              <a:t>3.Developed FTP communication module independently and passed the pressure test make sure the PC side can receive the data integrated</a:t>
            </a:r>
            <a:endParaRPr lang="zh-CN" altLang="en-US" dirty="0"/>
          </a:p>
        </p:txBody>
      </p:sp>
      <p:sp>
        <p:nvSpPr>
          <p:cNvPr id="13" name="4"/>
          <p:cNvSpPr txBox="1"/>
          <p:nvPr/>
        </p:nvSpPr>
        <p:spPr>
          <a:xfrm>
            <a:off x="632518" y="4581128"/>
            <a:ext cx="2952324" cy="1815882"/>
          </a:xfrm>
          <a:prstGeom prst="rect">
            <a:avLst/>
          </a:prstGeom>
          <a:noFill/>
        </p:spPr>
        <p:txBody>
          <a:bodyPr wrap="square" rtlCol="0">
            <a:spAutoFit/>
          </a:bodyPr>
          <a:lstStyle/>
          <a:p>
            <a:r>
              <a:rPr lang="zh-CN" altLang="en-US" dirty="0" smtClean="0"/>
              <a:t>       </a:t>
            </a:r>
            <a:r>
              <a:rPr lang="en-US" altLang="zh-CN" dirty="0" smtClean="0"/>
              <a:t>4.To make the PC UI more friendly, I have design multiple animation module . And to improve the reliability of the PC application, I have add lot of exception handle module in this application;</a:t>
            </a:r>
            <a:endParaRPr lang="zh-CN" altLang="en-US" dirty="0"/>
          </a:p>
        </p:txBody>
      </p:sp>
      <p:pic>
        <p:nvPicPr>
          <p:cNvPr id="14" name="Picture 2"/>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865" r="45036"/>
          <a:stretch/>
        </p:blipFill>
        <p:spPr bwMode="auto">
          <a:xfrm>
            <a:off x="5025008" y="1196536"/>
            <a:ext cx="3861161" cy="2473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 name="5"/>
          <p:cNvSpPr txBox="1"/>
          <p:nvPr/>
        </p:nvSpPr>
        <p:spPr>
          <a:xfrm>
            <a:off x="632518" y="2780928"/>
            <a:ext cx="2952324" cy="1323439"/>
          </a:xfrm>
          <a:prstGeom prst="rect">
            <a:avLst/>
          </a:prstGeom>
          <a:noFill/>
        </p:spPr>
        <p:txBody>
          <a:bodyPr wrap="square" rtlCol="0">
            <a:spAutoFit/>
          </a:bodyPr>
          <a:lstStyle/>
          <a:p>
            <a:r>
              <a:rPr lang="zh-CN" altLang="en-US" dirty="0" smtClean="0"/>
              <a:t>       </a:t>
            </a:r>
            <a:r>
              <a:rPr lang="en-US" altLang="zh-CN" dirty="0" smtClean="0"/>
              <a:t>5.Overcome various difficulties on site to deployment the system and keep it running well until the end of the RCN conference;</a:t>
            </a:r>
            <a:endParaRPr lang="zh-CN" altLang="en-US" dirty="0"/>
          </a:p>
        </p:txBody>
      </p:sp>
    </p:spTree>
    <p:extLst>
      <p:ext uri="{BB962C8B-B14F-4D97-AF65-F5344CB8AC3E}">
        <p14:creationId xmlns:p14="http://schemas.microsoft.com/office/powerpoint/2010/main" val="1193695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6" presetClass="entr" presetSubtype="21" fill="hold" nodeType="after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barn(inVertical)">
                                      <p:cBhvr>
                                        <p:cTn id="12" dur="500"/>
                                        <p:tgtEl>
                                          <p:spTgt spid="14"/>
                                        </p:tgtEl>
                                      </p:cBhvr>
                                    </p:animEffect>
                                  </p:childTnLst>
                                </p:cTn>
                              </p:par>
                            </p:childTnLst>
                          </p:cTn>
                        </p:par>
                        <p:par>
                          <p:cTn id="13" fill="hold">
                            <p:stCondLst>
                              <p:cond delay="1000"/>
                            </p:stCondLst>
                            <p:childTnLst>
                              <p:par>
                                <p:cTn id="14" presetID="16" presetClass="entr" presetSubtype="21" fill="hold" nodeType="after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barn(inVertical)">
                                      <p:cBhvr>
                                        <p:cTn id="16" dur="500"/>
                                        <p:tgtEl>
                                          <p:spTgt spid="15"/>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anim calcmode="lin" valueType="num">
                                      <p:cBhvr additive="base">
                                        <p:cTn id="21" dur="500" fill="hold"/>
                                        <p:tgtEl>
                                          <p:spTgt spid="10"/>
                                        </p:tgtEl>
                                        <p:attrNameLst>
                                          <p:attrName>ppt_x</p:attrName>
                                        </p:attrNameLst>
                                      </p:cBhvr>
                                      <p:tavLst>
                                        <p:tav tm="0">
                                          <p:val>
                                            <p:strVal val="#ppt_x"/>
                                          </p:val>
                                        </p:tav>
                                        <p:tav tm="100000">
                                          <p:val>
                                            <p:strVal val="#ppt_x"/>
                                          </p:val>
                                        </p:tav>
                                      </p:tavLst>
                                    </p:anim>
                                    <p:anim calcmode="lin" valueType="num">
                                      <p:cBhvr additive="base">
                                        <p:cTn id="2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500" fill="hold"/>
                                        <p:tgtEl>
                                          <p:spTgt spid="11"/>
                                        </p:tgtEl>
                                        <p:attrNameLst>
                                          <p:attrName>ppt_x</p:attrName>
                                        </p:attrNameLst>
                                      </p:cBhvr>
                                      <p:tavLst>
                                        <p:tav tm="0">
                                          <p:val>
                                            <p:strVal val="#ppt_x"/>
                                          </p:val>
                                        </p:tav>
                                        <p:tav tm="100000">
                                          <p:val>
                                            <p:strVal val="#ppt_x"/>
                                          </p:val>
                                        </p:tav>
                                      </p:tavLst>
                                    </p:anim>
                                    <p:anim calcmode="lin" valueType="num">
                                      <p:cBhvr additive="base">
                                        <p:cTn id="2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xit" presetSubtype="8" fill="hold" grpId="1" nodeType="clickEffect">
                                  <p:stCondLst>
                                    <p:cond delay="0"/>
                                  </p:stCondLst>
                                  <p:childTnLst>
                                    <p:anim calcmode="lin" valueType="num">
                                      <p:cBhvr additive="base">
                                        <p:cTn id="32" dur="500"/>
                                        <p:tgtEl>
                                          <p:spTgt spid="10"/>
                                        </p:tgtEl>
                                        <p:attrNameLst>
                                          <p:attrName>ppt_x</p:attrName>
                                        </p:attrNameLst>
                                      </p:cBhvr>
                                      <p:tavLst>
                                        <p:tav tm="0">
                                          <p:val>
                                            <p:strVal val="ppt_x"/>
                                          </p:val>
                                        </p:tav>
                                        <p:tav tm="100000">
                                          <p:val>
                                            <p:strVal val="0-ppt_w/2"/>
                                          </p:val>
                                        </p:tav>
                                      </p:tavLst>
                                    </p:anim>
                                    <p:anim calcmode="lin" valueType="num">
                                      <p:cBhvr additive="base">
                                        <p:cTn id="33" dur="500"/>
                                        <p:tgtEl>
                                          <p:spTgt spid="10"/>
                                        </p:tgtEl>
                                        <p:attrNameLst>
                                          <p:attrName>ppt_y</p:attrName>
                                        </p:attrNameLst>
                                      </p:cBhvr>
                                      <p:tavLst>
                                        <p:tav tm="0">
                                          <p:val>
                                            <p:strVal val="ppt_y"/>
                                          </p:val>
                                        </p:tav>
                                        <p:tav tm="100000">
                                          <p:val>
                                            <p:strVal val="ppt_y"/>
                                          </p:val>
                                        </p:tav>
                                      </p:tavLst>
                                    </p:anim>
                                    <p:set>
                                      <p:cBhvr>
                                        <p:cTn id="34" dur="1" fill="hold">
                                          <p:stCondLst>
                                            <p:cond delay="499"/>
                                          </p:stCondLst>
                                        </p:cTn>
                                        <p:tgtEl>
                                          <p:spTgt spid="10"/>
                                        </p:tgtEl>
                                        <p:attrNameLst>
                                          <p:attrName>style.visibility</p:attrName>
                                        </p:attrNameLst>
                                      </p:cBhvr>
                                      <p:to>
                                        <p:strVal val="hidden"/>
                                      </p:to>
                                    </p:set>
                                  </p:childTnLst>
                                </p:cTn>
                              </p:par>
                              <p:par>
                                <p:cTn id="35" presetID="2" presetClass="exit" presetSubtype="8" fill="hold" grpId="1" nodeType="withEffect">
                                  <p:stCondLst>
                                    <p:cond delay="0"/>
                                  </p:stCondLst>
                                  <p:childTnLst>
                                    <p:anim calcmode="lin" valueType="num">
                                      <p:cBhvr additive="base">
                                        <p:cTn id="36" dur="500"/>
                                        <p:tgtEl>
                                          <p:spTgt spid="11"/>
                                        </p:tgtEl>
                                        <p:attrNameLst>
                                          <p:attrName>ppt_x</p:attrName>
                                        </p:attrNameLst>
                                      </p:cBhvr>
                                      <p:tavLst>
                                        <p:tav tm="0">
                                          <p:val>
                                            <p:strVal val="ppt_x"/>
                                          </p:val>
                                        </p:tav>
                                        <p:tav tm="100000">
                                          <p:val>
                                            <p:strVal val="0-ppt_w/2"/>
                                          </p:val>
                                        </p:tav>
                                      </p:tavLst>
                                    </p:anim>
                                    <p:anim calcmode="lin" valueType="num">
                                      <p:cBhvr additive="base">
                                        <p:cTn id="37" dur="500"/>
                                        <p:tgtEl>
                                          <p:spTgt spid="11"/>
                                        </p:tgtEl>
                                        <p:attrNameLst>
                                          <p:attrName>ppt_y</p:attrName>
                                        </p:attrNameLst>
                                      </p:cBhvr>
                                      <p:tavLst>
                                        <p:tav tm="0">
                                          <p:val>
                                            <p:strVal val="ppt_y"/>
                                          </p:val>
                                        </p:tav>
                                        <p:tav tm="100000">
                                          <p:val>
                                            <p:strVal val="ppt_y"/>
                                          </p:val>
                                        </p:tav>
                                      </p:tavLst>
                                    </p:anim>
                                    <p:set>
                                      <p:cBhvr>
                                        <p:cTn id="38" dur="1" fill="hold">
                                          <p:stCondLst>
                                            <p:cond delay="499"/>
                                          </p:stCondLst>
                                        </p:cTn>
                                        <p:tgtEl>
                                          <p:spTgt spid="11"/>
                                        </p:tgtEl>
                                        <p:attrNameLst>
                                          <p:attrName>style.visibility</p:attrName>
                                        </p:attrNameLst>
                                      </p:cBhvr>
                                      <p:to>
                                        <p:strVal val="hidden"/>
                                      </p:to>
                                    </p:set>
                                  </p:childTnLst>
                                </p:cTn>
                              </p:par>
                            </p:childTnLst>
                          </p:cTn>
                        </p:par>
                        <p:par>
                          <p:cTn id="39" fill="hold">
                            <p:stCondLst>
                              <p:cond delay="500"/>
                            </p:stCondLst>
                            <p:childTnLst>
                              <p:par>
                                <p:cTn id="40" presetID="2" presetClass="entr" presetSubtype="4" fill="hold" grpId="0" nodeType="afterEffect">
                                  <p:stCondLst>
                                    <p:cond delay="500"/>
                                  </p:stCondLst>
                                  <p:childTnLst>
                                    <p:set>
                                      <p:cBhvr>
                                        <p:cTn id="41" dur="1" fill="hold">
                                          <p:stCondLst>
                                            <p:cond delay="0"/>
                                          </p:stCondLst>
                                        </p:cTn>
                                        <p:tgtEl>
                                          <p:spTgt spid="12"/>
                                        </p:tgtEl>
                                        <p:attrNameLst>
                                          <p:attrName>style.visibility</p:attrName>
                                        </p:attrNameLst>
                                      </p:cBhvr>
                                      <p:to>
                                        <p:strVal val="visible"/>
                                      </p:to>
                                    </p:set>
                                    <p:anim calcmode="lin" valueType="num">
                                      <p:cBhvr additive="base">
                                        <p:cTn id="42" dur="500" fill="hold"/>
                                        <p:tgtEl>
                                          <p:spTgt spid="12"/>
                                        </p:tgtEl>
                                        <p:attrNameLst>
                                          <p:attrName>ppt_x</p:attrName>
                                        </p:attrNameLst>
                                      </p:cBhvr>
                                      <p:tavLst>
                                        <p:tav tm="0">
                                          <p:val>
                                            <p:strVal val="#ppt_x"/>
                                          </p:val>
                                        </p:tav>
                                        <p:tav tm="100000">
                                          <p:val>
                                            <p:strVal val="#ppt_x"/>
                                          </p:val>
                                        </p:tav>
                                      </p:tavLst>
                                    </p:anim>
                                    <p:anim calcmode="lin" valueType="num">
                                      <p:cBhvr additive="base">
                                        <p:cTn id="43" dur="500" fill="hold"/>
                                        <p:tgtEl>
                                          <p:spTgt spid="12"/>
                                        </p:tgtEl>
                                        <p:attrNameLst>
                                          <p:attrName>ppt_y</p:attrName>
                                        </p:attrNameLst>
                                      </p:cBhvr>
                                      <p:tavLst>
                                        <p:tav tm="0">
                                          <p:val>
                                            <p:strVal val="1+#ppt_h/2"/>
                                          </p:val>
                                        </p:tav>
                                        <p:tav tm="100000">
                                          <p:val>
                                            <p:strVal val="#ppt_y"/>
                                          </p:val>
                                        </p:tav>
                                      </p:tavLst>
                                    </p:anim>
                                  </p:childTnLst>
                                </p:cTn>
                              </p:par>
                              <p:par>
                                <p:cTn id="44" presetID="2" presetClass="exit" presetSubtype="8" fill="hold" grpId="1" nodeType="withEffect">
                                  <p:stCondLst>
                                    <p:cond delay="0"/>
                                  </p:stCondLst>
                                  <p:childTnLst>
                                    <p:anim calcmode="lin" valueType="num">
                                      <p:cBhvr additive="base">
                                        <p:cTn id="45" dur="500"/>
                                        <p:tgtEl>
                                          <p:spTgt spid="12"/>
                                        </p:tgtEl>
                                        <p:attrNameLst>
                                          <p:attrName>ppt_x</p:attrName>
                                        </p:attrNameLst>
                                      </p:cBhvr>
                                      <p:tavLst>
                                        <p:tav tm="0">
                                          <p:val>
                                            <p:strVal val="ppt_x"/>
                                          </p:val>
                                        </p:tav>
                                        <p:tav tm="100000">
                                          <p:val>
                                            <p:strVal val="0-ppt_w/2"/>
                                          </p:val>
                                        </p:tav>
                                      </p:tavLst>
                                    </p:anim>
                                    <p:anim calcmode="lin" valueType="num">
                                      <p:cBhvr additive="base">
                                        <p:cTn id="46" dur="500"/>
                                        <p:tgtEl>
                                          <p:spTgt spid="12"/>
                                        </p:tgtEl>
                                        <p:attrNameLst>
                                          <p:attrName>ppt_y</p:attrName>
                                        </p:attrNameLst>
                                      </p:cBhvr>
                                      <p:tavLst>
                                        <p:tav tm="0">
                                          <p:val>
                                            <p:strVal val="ppt_y"/>
                                          </p:val>
                                        </p:tav>
                                        <p:tav tm="100000">
                                          <p:val>
                                            <p:strVal val="ppt_y"/>
                                          </p:val>
                                        </p:tav>
                                      </p:tavLst>
                                    </p:anim>
                                    <p:set>
                                      <p:cBhvr>
                                        <p:cTn id="47" dur="1" fill="hold">
                                          <p:stCondLst>
                                            <p:cond delay="499"/>
                                          </p:stCondLst>
                                        </p:cTn>
                                        <p:tgtEl>
                                          <p:spTgt spid="12"/>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2" presetClass="entr" presetSubtype="4" fill="hold" grpId="0" nodeType="clickEffect">
                                  <p:stCondLst>
                                    <p:cond delay="0"/>
                                  </p:stCondLst>
                                  <p:childTnLst>
                                    <p:set>
                                      <p:cBhvr>
                                        <p:cTn id="51" dur="1" fill="hold">
                                          <p:stCondLst>
                                            <p:cond delay="0"/>
                                          </p:stCondLst>
                                        </p:cTn>
                                        <p:tgtEl>
                                          <p:spTgt spid="13"/>
                                        </p:tgtEl>
                                        <p:attrNameLst>
                                          <p:attrName>style.visibility</p:attrName>
                                        </p:attrNameLst>
                                      </p:cBhvr>
                                      <p:to>
                                        <p:strVal val="visible"/>
                                      </p:to>
                                    </p:set>
                                    <p:anim calcmode="lin" valueType="num">
                                      <p:cBhvr additive="base">
                                        <p:cTn id="52" dur="500" fill="hold"/>
                                        <p:tgtEl>
                                          <p:spTgt spid="13"/>
                                        </p:tgtEl>
                                        <p:attrNameLst>
                                          <p:attrName>ppt_x</p:attrName>
                                        </p:attrNameLst>
                                      </p:cBhvr>
                                      <p:tavLst>
                                        <p:tav tm="0">
                                          <p:val>
                                            <p:strVal val="#ppt_x"/>
                                          </p:val>
                                        </p:tav>
                                        <p:tav tm="100000">
                                          <p:val>
                                            <p:strVal val="#ppt_x"/>
                                          </p:val>
                                        </p:tav>
                                      </p:tavLst>
                                    </p:anim>
                                    <p:anim calcmode="lin" valueType="num">
                                      <p:cBhvr additive="base">
                                        <p:cTn id="53"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2" presetClass="exit" presetSubtype="8" fill="hold" grpId="2" nodeType="clickEffect">
                                  <p:stCondLst>
                                    <p:cond delay="0"/>
                                  </p:stCondLst>
                                  <p:childTnLst>
                                    <p:anim calcmode="lin" valueType="num">
                                      <p:cBhvr additive="base">
                                        <p:cTn id="57" dur="500"/>
                                        <p:tgtEl>
                                          <p:spTgt spid="12"/>
                                        </p:tgtEl>
                                        <p:attrNameLst>
                                          <p:attrName>ppt_x</p:attrName>
                                        </p:attrNameLst>
                                      </p:cBhvr>
                                      <p:tavLst>
                                        <p:tav tm="0">
                                          <p:val>
                                            <p:strVal val="ppt_x"/>
                                          </p:val>
                                        </p:tav>
                                        <p:tav tm="100000">
                                          <p:val>
                                            <p:strVal val="0-ppt_w/2"/>
                                          </p:val>
                                        </p:tav>
                                      </p:tavLst>
                                    </p:anim>
                                    <p:anim calcmode="lin" valueType="num">
                                      <p:cBhvr additive="base">
                                        <p:cTn id="58" dur="500"/>
                                        <p:tgtEl>
                                          <p:spTgt spid="12"/>
                                        </p:tgtEl>
                                        <p:attrNameLst>
                                          <p:attrName>ppt_y</p:attrName>
                                        </p:attrNameLst>
                                      </p:cBhvr>
                                      <p:tavLst>
                                        <p:tav tm="0">
                                          <p:val>
                                            <p:strVal val="ppt_y"/>
                                          </p:val>
                                        </p:tav>
                                        <p:tav tm="100000">
                                          <p:val>
                                            <p:strVal val="ppt_y"/>
                                          </p:val>
                                        </p:tav>
                                      </p:tavLst>
                                    </p:anim>
                                    <p:set>
                                      <p:cBhvr>
                                        <p:cTn id="59" dur="1" fill="hold">
                                          <p:stCondLst>
                                            <p:cond delay="499"/>
                                          </p:stCondLst>
                                        </p:cTn>
                                        <p:tgtEl>
                                          <p:spTgt spid="12"/>
                                        </p:tgtEl>
                                        <p:attrNameLst>
                                          <p:attrName>style.visibility</p:attrName>
                                        </p:attrNameLst>
                                      </p:cBhvr>
                                      <p:to>
                                        <p:strVal val="hidden"/>
                                      </p:to>
                                    </p:set>
                                  </p:childTnLst>
                                </p:cTn>
                              </p:par>
                              <p:par>
                                <p:cTn id="60" presetID="2" presetClass="exit" presetSubtype="8" fill="hold" grpId="1" nodeType="withEffect">
                                  <p:stCondLst>
                                    <p:cond delay="0"/>
                                  </p:stCondLst>
                                  <p:childTnLst>
                                    <p:anim calcmode="lin" valueType="num">
                                      <p:cBhvr additive="base">
                                        <p:cTn id="61" dur="500"/>
                                        <p:tgtEl>
                                          <p:spTgt spid="13"/>
                                        </p:tgtEl>
                                        <p:attrNameLst>
                                          <p:attrName>ppt_x</p:attrName>
                                        </p:attrNameLst>
                                      </p:cBhvr>
                                      <p:tavLst>
                                        <p:tav tm="0">
                                          <p:val>
                                            <p:strVal val="ppt_x"/>
                                          </p:val>
                                        </p:tav>
                                        <p:tav tm="100000">
                                          <p:val>
                                            <p:strVal val="0-ppt_w/2"/>
                                          </p:val>
                                        </p:tav>
                                      </p:tavLst>
                                    </p:anim>
                                    <p:anim calcmode="lin" valueType="num">
                                      <p:cBhvr additive="base">
                                        <p:cTn id="62" dur="500"/>
                                        <p:tgtEl>
                                          <p:spTgt spid="13"/>
                                        </p:tgtEl>
                                        <p:attrNameLst>
                                          <p:attrName>ppt_y</p:attrName>
                                        </p:attrNameLst>
                                      </p:cBhvr>
                                      <p:tavLst>
                                        <p:tav tm="0">
                                          <p:val>
                                            <p:strVal val="ppt_y"/>
                                          </p:val>
                                        </p:tav>
                                        <p:tav tm="100000">
                                          <p:val>
                                            <p:strVal val="ppt_y"/>
                                          </p:val>
                                        </p:tav>
                                      </p:tavLst>
                                    </p:anim>
                                    <p:set>
                                      <p:cBhvr>
                                        <p:cTn id="63" dur="1" fill="hold">
                                          <p:stCondLst>
                                            <p:cond delay="499"/>
                                          </p:stCondLst>
                                        </p:cTn>
                                        <p:tgtEl>
                                          <p:spTgt spid="13"/>
                                        </p:tgtEl>
                                        <p:attrNameLst>
                                          <p:attrName>style.visibility</p:attrName>
                                        </p:attrNameLst>
                                      </p:cBhvr>
                                      <p:to>
                                        <p:strVal val="hidden"/>
                                      </p:to>
                                    </p:set>
                                  </p:childTnLst>
                                </p:cTn>
                              </p:par>
                            </p:childTnLst>
                          </p:cTn>
                        </p:par>
                        <p:par>
                          <p:cTn id="64" fill="hold">
                            <p:stCondLst>
                              <p:cond delay="500"/>
                            </p:stCondLst>
                            <p:childTnLst>
                              <p:par>
                                <p:cTn id="65" presetID="2" presetClass="entr" presetSubtype="4" fill="hold" grpId="0" nodeType="afterEffect">
                                  <p:stCondLst>
                                    <p:cond delay="500"/>
                                  </p:stCondLst>
                                  <p:childTnLst>
                                    <p:set>
                                      <p:cBhvr>
                                        <p:cTn id="66" dur="1" fill="hold">
                                          <p:stCondLst>
                                            <p:cond delay="0"/>
                                          </p:stCondLst>
                                        </p:cTn>
                                        <p:tgtEl>
                                          <p:spTgt spid="16"/>
                                        </p:tgtEl>
                                        <p:attrNameLst>
                                          <p:attrName>style.visibility</p:attrName>
                                        </p:attrNameLst>
                                      </p:cBhvr>
                                      <p:to>
                                        <p:strVal val="visible"/>
                                      </p:to>
                                    </p:set>
                                    <p:anim calcmode="lin" valueType="num">
                                      <p:cBhvr additive="base">
                                        <p:cTn id="67" dur="500" fill="hold"/>
                                        <p:tgtEl>
                                          <p:spTgt spid="16"/>
                                        </p:tgtEl>
                                        <p:attrNameLst>
                                          <p:attrName>ppt_x</p:attrName>
                                        </p:attrNameLst>
                                      </p:cBhvr>
                                      <p:tavLst>
                                        <p:tav tm="0">
                                          <p:val>
                                            <p:strVal val="#ppt_x"/>
                                          </p:val>
                                        </p:tav>
                                        <p:tav tm="100000">
                                          <p:val>
                                            <p:strVal val="#ppt_x"/>
                                          </p:val>
                                        </p:tav>
                                      </p:tavLst>
                                    </p:anim>
                                    <p:anim calcmode="lin" valueType="num">
                                      <p:cBhvr additive="base">
                                        <p:cTn id="6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0" grpId="1"/>
      <p:bldP spid="11" grpId="0"/>
      <p:bldP spid="11" grpId="1"/>
      <p:bldP spid="12" grpId="0"/>
      <p:bldP spid="12" grpId="1"/>
      <p:bldP spid="12" grpId="2"/>
      <p:bldP spid="13" grpId="0"/>
      <p:bldP spid="13" grpId="1"/>
      <p:bldP spid="1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3"/>
          <p:cNvPicPr>
            <a:picLocks noChangeAspect="1"/>
          </p:cNvPicPr>
          <p:nvPr/>
        </p:nvPicPr>
        <p:blipFill>
          <a:blip r:embed="rId3"/>
          <a:stretch>
            <a:fillRect/>
          </a:stretch>
        </p:blipFill>
        <p:spPr>
          <a:xfrm>
            <a:off x="3604480" y="1753157"/>
            <a:ext cx="6092715" cy="4084763"/>
          </a:xfrm>
          <a:prstGeom prst="rect">
            <a:avLst/>
          </a:prstGeom>
        </p:spPr>
      </p:pic>
      <p:sp>
        <p:nvSpPr>
          <p:cNvPr id="11266" name="标题 1"/>
          <p:cNvSpPr>
            <a:spLocks noGrp="1"/>
          </p:cNvSpPr>
          <p:nvPr>
            <p:ph type="title"/>
          </p:nvPr>
        </p:nvSpPr>
        <p:spPr>
          <a:xfrm>
            <a:off x="1136650" y="525780"/>
            <a:ext cx="6143625" cy="641350"/>
          </a:xfrm>
        </p:spPr>
        <p:txBody>
          <a:bodyPr vert="horz" wrap="square" lIns="91440" tIns="45720" rIns="91440" bIns="45720" anchor="t"/>
          <a:lstStyle/>
          <a:p>
            <a:pPr algn="just">
              <a:spcBef>
                <a:spcPts val="550"/>
              </a:spcBef>
              <a:spcAft>
                <a:spcPts val="550"/>
              </a:spcAft>
            </a:pPr>
            <a:r>
              <a:rPr lang="en-US" altLang="zh-CN" dirty="0" smtClean="0">
                <a:latin typeface="Calibri" panose="020F0502020204030204" pitchFamily="34" charset="0"/>
              </a:rPr>
              <a:t>Project</a:t>
            </a:r>
            <a:endParaRPr lang="en-US" altLang="zh-CN" dirty="0">
              <a:latin typeface="Calibri" panose="020F0502020204030204" pitchFamily="34" charset="0"/>
            </a:endParaRPr>
          </a:p>
        </p:txBody>
      </p:sp>
      <p:sp>
        <p:nvSpPr>
          <p:cNvPr id="3" name="TextBox 2"/>
          <p:cNvSpPr txBox="1"/>
          <p:nvPr/>
        </p:nvSpPr>
        <p:spPr>
          <a:xfrm>
            <a:off x="632520" y="1411572"/>
            <a:ext cx="5472608" cy="523220"/>
          </a:xfrm>
          <a:prstGeom prst="rect">
            <a:avLst/>
          </a:prstGeom>
          <a:noFill/>
        </p:spPr>
        <p:txBody>
          <a:bodyPr wrap="square" rtlCol="0">
            <a:spAutoFit/>
          </a:bodyPr>
          <a:lstStyle/>
          <a:p>
            <a:r>
              <a:rPr lang="en-US" altLang="zh-CN" sz="2800" dirty="0" smtClean="0"/>
              <a:t>BoZ Project</a:t>
            </a:r>
            <a:endParaRPr lang="zh-CN" altLang="en-US" sz="2800" dirty="0"/>
          </a:p>
        </p:txBody>
      </p:sp>
      <p:sp>
        <p:nvSpPr>
          <p:cNvPr id="7" name="TextBox 1"/>
          <p:cNvSpPr txBox="1"/>
          <p:nvPr/>
        </p:nvSpPr>
        <p:spPr>
          <a:xfrm>
            <a:off x="632519" y="2019306"/>
            <a:ext cx="2642711" cy="338554"/>
          </a:xfrm>
          <a:prstGeom prst="rect">
            <a:avLst/>
          </a:prstGeom>
          <a:noFill/>
        </p:spPr>
        <p:txBody>
          <a:bodyPr wrap="none" rtlCol="0">
            <a:spAutoFit/>
          </a:bodyPr>
          <a:lstStyle/>
          <a:p>
            <a:r>
              <a:rPr lang="en-US" altLang="zh-CN" dirty="0" smtClean="0"/>
              <a:t>Role </a:t>
            </a:r>
            <a:r>
              <a:rPr lang="zh-CN" altLang="en-US" dirty="0" smtClean="0"/>
              <a:t>：</a:t>
            </a:r>
            <a:r>
              <a:rPr lang="en-US" altLang="zh-CN" dirty="0" smtClean="0"/>
              <a:t>PL, </a:t>
            </a:r>
            <a:r>
              <a:rPr lang="en-US" altLang="zh-CN" dirty="0"/>
              <a:t>Developer, </a:t>
            </a:r>
            <a:r>
              <a:rPr lang="en-US" altLang="zh-CN" dirty="0" smtClean="0"/>
              <a:t>Test</a:t>
            </a:r>
            <a:endParaRPr lang="zh-CN" altLang="en-US" dirty="0"/>
          </a:p>
        </p:txBody>
      </p:sp>
      <p:sp>
        <p:nvSpPr>
          <p:cNvPr id="8" name="TextBox 3"/>
          <p:cNvSpPr txBox="1"/>
          <p:nvPr/>
        </p:nvSpPr>
        <p:spPr>
          <a:xfrm>
            <a:off x="632519" y="2370366"/>
            <a:ext cx="2225289" cy="338554"/>
          </a:xfrm>
          <a:prstGeom prst="rect">
            <a:avLst/>
          </a:prstGeom>
          <a:noFill/>
        </p:spPr>
        <p:txBody>
          <a:bodyPr wrap="none" rtlCol="0">
            <a:spAutoFit/>
          </a:bodyPr>
          <a:lstStyle/>
          <a:p>
            <a:r>
              <a:rPr lang="en-US" altLang="zh-CN" dirty="0" smtClean="0"/>
              <a:t>Major </a:t>
            </a:r>
            <a:r>
              <a:rPr lang="en-US" altLang="zh-CN" dirty="0"/>
              <a:t>Contributions </a:t>
            </a:r>
            <a:r>
              <a:rPr lang="zh-CN" altLang="en-US" dirty="0" smtClean="0"/>
              <a:t>：</a:t>
            </a:r>
            <a:endParaRPr lang="zh-CN" altLang="en-US" dirty="0"/>
          </a:p>
        </p:txBody>
      </p:sp>
      <p:sp>
        <p:nvSpPr>
          <p:cNvPr id="9" name="Item1"/>
          <p:cNvSpPr txBox="1"/>
          <p:nvPr/>
        </p:nvSpPr>
        <p:spPr>
          <a:xfrm>
            <a:off x="560512" y="2708920"/>
            <a:ext cx="2952324" cy="338554"/>
          </a:xfrm>
          <a:prstGeom prst="rect">
            <a:avLst/>
          </a:prstGeom>
          <a:noFill/>
        </p:spPr>
        <p:txBody>
          <a:bodyPr wrap="square" rtlCol="0">
            <a:spAutoFit/>
          </a:bodyPr>
          <a:lstStyle/>
          <a:p>
            <a:r>
              <a:rPr lang="zh-CN" altLang="en-US" dirty="0" smtClean="0"/>
              <a:t>       </a:t>
            </a:r>
            <a:r>
              <a:rPr lang="en-US" altLang="zh-CN" dirty="0" smtClean="0"/>
              <a:t>1.Feasibility testing Stage</a:t>
            </a:r>
            <a:endParaRPr lang="zh-CN" altLang="en-US" dirty="0"/>
          </a:p>
        </p:txBody>
      </p:sp>
      <p:sp>
        <p:nvSpPr>
          <p:cNvPr id="10" name="Detail1"/>
          <p:cNvSpPr txBox="1"/>
          <p:nvPr/>
        </p:nvSpPr>
        <p:spPr>
          <a:xfrm>
            <a:off x="560512" y="3146719"/>
            <a:ext cx="2952324" cy="1815882"/>
          </a:xfrm>
          <a:prstGeom prst="rect">
            <a:avLst/>
          </a:prstGeom>
          <a:noFill/>
        </p:spPr>
        <p:txBody>
          <a:bodyPr wrap="square" rtlCol="0">
            <a:spAutoFit/>
          </a:bodyPr>
          <a:lstStyle/>
          <a:p>
            <a:r>
              <a:rPr lang="zh-CN" altLang="en-US" dirty="0" smtClean="0"/>
              <a:t>       </a:t>
            </a:r>
            <a:r>
              <a:rPr lang="en-US" altLang="zh-CN" dirty="0" smtClean="0"/>
              <a:t>In the feasibility stage, according to the Japan side requirement, we should add a images browse function based on the Demo. I select popular style and come true and submit an accept scheme.</a:t>
            </a:r>
            <a:endParaRPr lang="zh-CN" altLang="en-US" dirty="0"/>
          </a:p>
        </p:txBody>
      </p:sp>
      <p:sp>
        <p:nvSpPr>
          <p:cNvPr id="11" name="Item2"/>
          <p:cNvSpPr txBox="1"/>
          <p:nvPr/>
        </p:nvSpPr>
        <p:spPr>
          <a:xfrm>
            <a:off x="560512" y="3146719"/>
            <a:ext cx="2952324" cy="338554"/>
          </a:xfrm>
          <a:prstGeom prst="rect">
            <a:avLst/>
          </a:prstGeom>
          <a:noFill/>
        </p:spPr>
        <p:txBody>
          <a:bodyPr wrap="square" rtlCol="0">
            <a:spAutoFit/>
          </a:bodyPr>
          <a:lstStyle/>
          <a:p>
            <a:r>
              <a:rPr lang="zh-CN" altLang="en-US" dirty="0" smtClean="0"/>
              <a:t>       </a:t>
            </a:r>
            <a:r>
              <a:rPr lang="en-US" altLang="zh-CN" dirty="0" smtClean="0"/>
              <a:t>2.Proposal</a:t>
            </a:r>
            <a:endParaRPr lang="zh-CN" altLang="en-US" dirty="0"/>
          </a:p>
        </p:txBody>
      </p:sp>
      <p:sp>
        <p:nvSpPr>
          <p:cNvPr id="12" name="Item3"/>
          <p:cNvSpPr txBox="1"/>
          <p:nvPr/>
        </p:nvSpPr>
        <p:spPr>
          <a:xfrm>
            <a:off x="560512" y="3584518"/>
            <a:ext cx="2952324" cy="338554"/>
          </a:xfrm>
          <a:prstGeom prst="rect">
            <a:avLst/>
          </a:prstGeom>
          <a:noFill/>
        </p:spPr>
        <p:txBody>
          <a:bodyPr wrap="square" rtlCol="0">
            <a:spAutoFit/>
          </a:bodyPr>
          <a:lstStyle/>
          <a:p>
            <a:r>
              <a:rPr lang="zh-CN" altLang="en-US" dirty="0" smtClean="0"/>
              <a:t>       </a:t>
            </a:r>
            <a:r>
              <a:rPr lang="en-US" altLang="zh-CN" dirty="0" smtClean="0"/>
              <a:t>3. Preparation Tool</a:t>
            </a:r>
            <a:endParaRPr lang="zh-CN" altLang="en-US" dirty="0"/>
          </a:p>
        </p:txBody>
      </p:sp>
      <p:sp>
        <p:nvSpPr>
          <p:cNvPr id="13" name="Item4"/>
          <p:cNvSpPr txBox="1"/>
          <p:nvPr/>
        </p:nvSpPr>
        <p:spPr>
          <a:xfrm>
            <a:off x="560512" y="4022317"/>
            <a:ext cx="2952324" cy="338554"/>
          </a:xfrm>
          <a:prstGeom prst="rect">
            <a:avLst/>
          </a:prstGeom>
          <a:noFill/>
        </p:spPr>
        <p:txBody>
          <a:bodyPr wrap="square" rtlCol="0">
            <a:spAutoFit/>
          </a:bodyPr>
          <a:lstStyle/>
          <a:p>
            <a:r>
              <a:rPr lang="zh-CN" altLang="en-US" dirty="0" smtClean="0"/>
              <a:t>       </a:t>
            </a:r>
            <a:r>
              <a:rPr lang="en-US" altLang="zh-CN" dirty="0" smtClean="0"/>
              <a:t>4. Viewer</a:t>
            </a:r>
            <a:endParaRPr lang="zh-CN" altLang="en-US" dirty="0"/>
          </a:p>
        </p:txBody>
      </p:sp>
      <p:sp>
        <p:nvSpPr>
          <p:cNvPr id="14" name="Item5"/>
          <p:cNvSpPr txBox="1"/>
          <p:nvPr/>
        </p:nvSpPr>
        <p:spPr>
          <a:xfrm>
            <a:off x="560512" y="4460116"/>
            <a:ext cx="2952324" cy="338554"/>
          </a:xfrm>
          <a:prstGeom prst="rect">
            <a:avLst/>
          </a:prstGeom>
          <a:noFill/>
        </p:spPr>
        <p:txBody>
          <a:bodyPr wrap="square" rtlCol="0">
            <a:spAutoFit/>
          </a:bodyPr>
          <a:lstStyle/>
          <a:p>
            <a:r>
              <a:rPr lang="zh-CN" altLang="en-US" dirty="0" smtClean="0"/>
              <a:t>       </a:t>
            </a:r>
            <a:r>
              <a:rPr lang="en-US" altLang="zh-CN" dirty="0" smtClean="0"/>
              <a:t>5. Release</a:t>
            </a:r>
            <a:endParaRPr lang="zh-CN" altLang="en-US" dirty="0"/>
          </a:p>
        </p:txBody>
      </p:sp>
      <p:sp>
        <p:nvSpPr>
          <p:cNvPr id="15" name="Detail2"/>
          <p:cNvSpPr txBox="1"/>
          <p:nvPr/>
        </p:nvSpPr>
        <p:spPr>
          <a:xfrm>
            <a:off x="560512" y="3584518"/>
            <a:ext cx="3384376" cy="1077218"/>
          </a:xfrm>
          <a:prstGeom prst="rect">
            <a:avLst/>
          </a:prstGeom>
          <a:noFill/>
        </p:spPr>
        <p:txBody>
          <a:bodyPr wrap="square" rtlCol="0">
            <a:spAutoFit/>
          </a:bodyPr>
          <a:lstStyle/>
          <a:p>
            <a:r>
              <a:rPr lang="zh-CN" altLang="en-US" dirty="0" smtClean="0"/>
              <a:t>       </a:t>
            </a:r>
            <a:r>
              <a:rPr lang="en-US" altLang="zh-CN" dirty="0" smtClean="0"/>
              <a:t>Based on the requirement, I selected technical route. After communicated with Japan side, the proposal confirmed;</a:t>
            </a:r>
            <a:endParaRPr lang="zh-CN" altLang="en-US" dirty="0"/>
          </a:p>
        </p:txBody>
      </p:sp>
      <p:sp>
        <p:nvSpPr>
          <p:cNvPr id="16" name="Detail3"/>
          <p:cNvSpPr txBox="1"/>
          <p:nvPr/>
        </p:nvSpPr>
        <p:spPr>
          <a:xfrm>
            <a:off x="560512" y="3923072"/>
            <a:ext cx="2952324" cy="2554545"/>
          </a:xfrm>
          <a:prstGeom prst="rect">
            <a:avLst/>
          </a:prstGeom>
          <a:noFill/>
        </p:spPr>
        <p:txBody>
          <a:bodyPr wrap="square" rtlCol="0">
            <a:spAutoFit/>
          </a:bodyPr>
          <a:lstStyle/>
          <a:p>
            <a:r>
              <a:rPr lang="en-US" altLang="zh-CN" dirty="0"/>
              <a:t> </a:t>
            </a:r>
            <a:r>
              <a:rPr lang="en-US" altLang="zh-CN" dirty="0" smtClean="0"/>
              <a:t>     To </a:t>
            </a:r>
            <a:r>
              <a:rPr lang="en-US" altLang="zh-CN" dirty="0"/>
              <a:t>replace the Batch </a:t>
            </a:r>
            <a:r>
              <a:rPr lang="en-US" altLang="zh-CN" dirty="0" smtClean="0"/>
              <a:t>file, I developed  the Preparation Tool ,a integrated GUI tool, which friendly and high fault tolerance. Base on the UI design, I made the application architecture, develop and test this tool. Until now, preparation tool has been iterated 5 times.</a:t>
            </a:r>
            <a:endParaRPr lang="zh-CN" altLang="en-US" dirty="0"/>
          </a:p>
        </p:txBody>
      </p:sp>
      <p:sp>
        <p:nvSpPr>
          <p:cNvPr id="17" name="Detail4"/>
          <p:cNvSpPr txBox="1"/>
          <p:nvPr/>
        </p:nvSpPr>
        <p:spPr>
          <a:xfrm>
            <a:off x="200472" y="4437112"/>
            <a:ext cx="4752528" cy="2554545"/>
          </a:xfrm>
          <a:prstGeom prst="rect">
            <a:avLst/>
          </a:prstGeom>
          <a:noFill/>
        </p:spPr>
        <p:txBody>
          <a:bodyPr wrap="square" rtlCol="0">
            <a:spAutoFit/>
          </a:bodyPr>
          <a:lstStyle/>
          <a:p>
            <a:r>
              <a:rPr lang="zh-CN" altLang="en-US" dirty="0" smtClean="0"/>
              <a:t>       </a:t>
            </a:r>
            <a:r>
              <a:rPr lang="en-US" altLang="zh-CN" dirty="0" smtClean="0"/>
              <a:t>According to the requirement, Viewer is a dynamic website, which can display the data computed by the Preparation tool. In this part, I have developed server side independently. Based on the demo, provided by Japan, I added some functions on the Viewer, such as auto data input, data error correction, image browser, image items GIS and so on. Design test cases and pass all of them. Until now ,the viewer has been iterated 3 times</a:t>
            </a:r>
          </a:p>
        </p:txBody>
      </p:sp>
      <p:sp>
        <p:nvSpPr>
          <p:cNvPr id="18" name="Detail5"/>
          <p:cNvSpPr txBox="1"/>
          <p:nvPr/>
        </p:nvSpPr>
        <p:spPr>
          <a:xfrm>
            <a:off x="560512" y="4798670"/>
            <a:ext cx="2952324" cy="1815882"/>
          </a:xfrm>
          <a:prstGeom prst="rect">
            <a:avLst/>
          </a:prstGeom>
          <a:noFill/>
        </p:spPr>
        <p:txBody>
          <a:bodyPr wrap="square" rtlCol="0">
            <a:spAutoFit/>
          </a:bodyPr>
          <a:lstStyle/>
          <a:p>
            <a:r>
              <a:rPr lang="zh-CN" altLang="en-US" dirty="0" smtClean="0"/>
              <a:t>       </a:t>
            </a:r>
            <a:r>
              <a:rPr lang="en-US" altLang="zh-CN" dirty="0" smtClean="0"/>
              <a:t>To ensure the communication effectiveness, we provided a wiki page, which is used to publish release information. I have been maintain this page since the first update of BoZ project</a:t>
            </a:r>
            <a:endParaRPr lang="zh-CN" altLang="en-US" dirty="0"/>
          </a:p>
        </p:txBody>
      </p:sp>
      <p:pic>
        <p:nvPicPr>
          <p:cNvPr id="6" name="Image1"/>
          <p:cNvPicPr>
            <a:picLocks noChangeAspect="1"/>
          </p:cNvPicPr>
          <p:nvPr/>
        </p:nvPicPr>
        <p:blipFill>
          <a:blip r:embed="rId4"/>
          <a:stretch>
            <a:fillRect/>
          </a:stretch>
        </p:blipFill>
        <p:spPr>
          <a:xfrm>
            <a:off x="3432412" y="2005334"/>
            <a:ext cx="5961931" cy="3979492"/>
          </a:xfrm>
          <a:prstGeom prst="rect">
            <a:avLst/>
          </a:prstGeom>
        </p:spPr>
      </p:pic>
      <p:pic>
        <p:nvPicPr>
          <p:cNvPr id="19" name="Image2"/>
          <p:cNvPicPr>
            <a:picLocks noChangeAspect="1"/>
          </p:cNvPicPr>
          <p:nvPr/>
        </p:nvPicPr>
        <p:blipFill>
          <a:blip r:embed="rId5"/>
          <a:stretch>
            <a:fillRect/>
          </a:stretch>
        </p:blipFill>
        <p:spPr>
          <a:xfrm>
            <a:off x="3944888" y="1777501"/>
            <a:ext cx="5553129" cy="4633647"/>
          </a:xfrm>
          <a:prstGeom prst="rect">
            <a:avLst/>
          </a:prstGeom>
        </p:spPr>
      </p:pic>
      <p:pic>
        <p:nvPicPr>
          <p:cNvPr id="20" name="Image4.2"/>
          <p:cNvPicPr>
            <a:picLocks noChangeAspect="1"/>
          </p:cNvPicPr>
          <p:nvPr/>
        </p:nvPicPr>
        <p:blipFill>
          <a:blip r:embed="rId6"/>
          <a:stretch>
            <a:fillRect/>
          </a:stretch>
        </p:blipFill>
        <p:spPr>
          <a:xfrm>
            <a:off x="4864926" y="2188583"/>
            <a:ext cx="5041073" cy="4220052"/>
          </a:xfrm>
          <a:prstGeom prst="rect">
            <a:avLst/>
          </a:prstGeom>
        </p:spPr>
      </p:pic>
      <p:pic>
        <p:nvPicPr>
          <p:cNvPr id="21" name="Image4.1"/>
          <p:cNvPicPr>
            <a:picLocks noChangeAspect="1"/>
          </p:cNvPicPr>
          <p:nvPr/>
        </p:nvPicPr>
        <p:blipFill>
          <a:blip r:embed="rId7"/>
          <a:stretch>
            <a:fillRect/>
          </a:stretch>
        </p:blipFill>
        <p:spPr>
          <a:xfrm>
            <a:off x="4837413" y="1472318"/>
            <a:ext cx="4856249" cy="4035030"/>
          </a:xfrm>
          <a:prstGeom prst="rect">
            <a:avLst/>
          </a:prstGeom>
        </p:spPr>
      </p:pic>
      <p:pic>
        <p:nvPicPr>
          <p:cNvPr id="22" name="Image5"/>
          <p:cNvPicPr>
            <a:picLocks noChangeAspect="1"/>
          </p:cNvPicPr>
          <p:nvPr/>
        </p:nvPicPr>
        <p:blipFill>
          <a:blip r:embed="rId8"/>
          <a:stretch>
            <a:fillRect/>
          </a:stretch>
        </p:blipFill>
        <p:spPr>
          <a:xfrm>
            <a:off x="3604480" y="1411572"/>
            <a:ext cx="6185375" cy="5201799"/>
          </a:xfrm>
          <a:prstGeom prst="rect">
            <a:avLst/>
          </a:prstGeom>
        </p:spPr>
      </p:pic>
    </p:spTree>
    <p:extLst>
      <p:ext uri="{BB962C8B-B14F-4D97-AF65-F5344CB8AC3E}">
        <p14:creationId xmlns:p14="http://schemas.microsoft.com/office/powerpoint/2010/main" val="1193695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25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500" fill="hold"/>
                                        <p:tgtEl>
                                          <p:spTgt spid="9"/>
                                        </p:tgtEl>
                                        <p:attrNameLst>
                                          <p:attrName>ppt_x</p:attrName>
                                        </p:attrNameLst>
                                      </p:cBhvr>
                                      <p:tavLst>
                                        <p:tav tm="0">
                                          <p:val>
                                            <p:strVal val="#ppt_x"/>
                                          </p:val>
                                        </p:tav>
                                        <p:tav tm="100000">
                                          <p:val>
                                            <p:strVal val="#ppt_x"/>
                                          </p:val>
                                        </p:tav>
                                      </p:tavLst>
                                    </p:anim>
                                    <p:anim calcmode="lin" valueType="num">
                                      <p:cBhvr additive="base">
                                        <p:cTn id="13"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10"/>
                                        </p:tgtEl>
                                        <p:attrNameLst>
                                          <p:attrName>style.visibility</p:attrName>
                                        </p:attrNameLst>
                                      </p:cBhvr>
                                      <p:to>
                                        <p:strVal val="visible"/>
                                      </p:to>
                                    </p:set>
                                    <p:anim calcmode="lin" valueType="num">
                                      <p:cBhvr additive="base">
                                        <p:cTn id="18" dur="500" fill="hold"/>
                                        <p:tgtEl>
                                          <p:spTgt spid="10"/>
                                        </p:tgtEl>
                                        <p:attrNameLst>
                                          <p:attrName>ppt_x</p:attrName>
                                        </p:attrNameLst>
                                      </p:cBhvr>
                                      <p:tavLst>
                                        <p:tav tm="0">
                                          <p:val>
                                            <p:strVal val="#ppt_x"/>
                                          </p:val>
                                        </p:tav>
                                        <p:tav tm="100000">
                                          <p:val>
                                            <p:strVal val="#ppt_x"/>
                                          </p:val>
                                        </p:tav>
                                      </p:tavLst>
                                    </p:anim>
                                    <p:anim calcmode="lin" valueType="num">
                                      <p:cBhvr additive="base">
                                        <p:cTn id="19" dur="500" fill="hold"/>
                                        <p:tgtEl>
                                          <p:spTgt spid="10"/>
                                        </p:tgtEl>
                                        <p:attrNameLst>
                                          <p:attrName>ppt_y</p:attrName>
                                        </p:attrNameLst>
                                      </p:cBhvr>
                                      <p:tavLst>
                                        <p:tav tm="0">
                                          <p:val>
                                            <p:strVal val="1+#ppt_h/2"/>
                                          </p:val>
                                        </p:tav>
                                        <p:tav tm="100000">
                                          <p:val>
                                            <p:strVal val="#ppt_y"/>
                                          </p:val>
                                        </p:tav>
                                      </p:tavLst>
                                    </p:anim>
                                  </p:childTnLst>
                                </p:cTn>
                              </p:par>
                            </p:childTnLst>
                          </p:cTn>
                        </p:par>
                        <p:par>
                          <p:cTn id="20" fill="hold">
                            <p:stCondLst>
                              <p:cond delay="500"/>
                            </p:stCondLst>
                            <p:childTnLst>
                              <p:par>
                                <p:cTn id="21" presetID="42" presetClass="entr" presetSubtype="0" fill="hold" nodeType="afterEffect">
                                  <p:stCondLst>
                                    <p:cond delay="25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1000"/>
                                        <p:tgtEl>
                                          <p:spTgt spid="6"/>
                                        </p:tgtEl>
                                      </p:cBhvr>
                                    </p:animEffect>
                                    <p:anim calcmode="lin" valueType="num">
                                      <p:cBhvr>
                                        <p:cTn id="24" dur="1000" fill="hold"/>
                                        <p:tgtEl>
                                          <p:spTgt spid="6"/>
                                        </p:tgtEl>
                                        <p:attrNameLst>
                                          <p:attrName>ppt_x</p:attrName>
                                        </p:attrNameLst>
                                      </p:cBhvr>
                                      <p:tavLst>
                                        <p:tav tm="0">
                                          <p:val>
                                            <p:strVal val="#ppt_x"/>
                                          </p:val>
                                        </p:tav>
                                        <p:tav tm="100000">
                                          <p:val>
                                            <p:strVal val="#ppt_x"/>
                                          </p:val>
                                        </p:tav>
                                      </p:tavLst>
                                    </p:anim>
                                    <p:anim calcmode="lin" valueType="num">
                                      <p:cBhvr>
                                        <p:cTn id="25"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42" presetClass="exit" presetSubtype="0" fill="hold" grpId="1" nodeType="clickEffect">
                                  <p:stCondLst>
                                    <p:cond delay="0"/>
                                  </p:stCondLst>
                                  <p:childTnLst>
                                    <p:animEffect transition="out" filter="fade">
                                      <p:cBhvr>
                                        <p:cTn id="29" dur="1000"/>
                                        <p:tgtEl>
                                          <p:spTgt spid="10"/>
                                        </p:tgtEl>
                                      </p:cBhvr>
                                    </p:animEffect>
                                    <p:anim calcmode="lin" valueType="num">
                                      <p:cBhvr>
                                        <p:cTn id="30" dur="1000"/>
                                        <p:tgtEl>
                                          <p:spTgt spid="10"/>
                                        </p:tgtEl>
                                        <p:attrNameLst>
                                          <p:attrName>ppt_x</p:attrName>
                                        </p:attrNameLst>
                                      </p:cBhvr>
                                      <p:tavLst>
                                        <p:tav tm="0">
                                          <p:val>
                                            <p:strVal val="ppt_x"/>
                                          </p:val>
                                        </p:tav>
                                        <p:tav tm="100000">
                                          <p:val>
                                            <p:strVal val="ppt_x"/>
                                          </p:val>
                                        </p:tav>
                                      </p:tavLst>
                                    </p:anim>
                                    <p:anim calcmode="lin" valueType="num">
                                      <p:cBhvr>
                                        <p:cTn id="31" dur="1000"/>
                                        <p:tgtEl>
                                          <p:spTgt spid="10"/>
                                        </p:tgtEl>
                                        <p:attrNameLst>
                                          <p:attrName>ppt_y</p:attrName>
                                        </p:attrNameLst>
                                      </p:cBhvr>
                                      <p:tavLst>
                                        <p:tav tm="0">
                                          <p:val>
                                            <p:strVal val="ppt_y"/>
                                          </p:val>
                                        </p:tav>
                                        <p:tav tm="100000">
                                          <p:val>
                                            <p:strVal val="ppt_y+.1"/>
                                          </p:val>
                                        </p:tav>
                                      </p:tavLst>
                                    </p:anim>
                                    <p:set>
                                      <p:cBhvr>
                                        <p:cTn id="32" dur="1" fill="hold">
                                          <p:stCondLst>
                                            <p:cond delay="999"/>
                                          </p:stCondLst>
                                        </p:cTn>
                                        <p:tgtEl>
                                          <p:spTgt spid="10"/>
                                        </p:tgtEl>
                                        <p:attrNameLst>
                                          <p:attrName>style.visibility</p:attrName>
                                        </p:attrNameLst>
                                      </p:cBhvr>
                                      <p:to>
                                        <p:strVal val="hidden"/>
                                      </p:to>
                                    </p:set>
                                  </p:childTnLst>
                                </p:cTn>
                              </p:par>
                              <p:par>
                                <p:cTn id="33" presetID="42" presetClass="exit" presetSubtype="0" fill="hold" nodeType="withEffect">
                                  <p:stCondLst>
                                    <p:cond delay="0"/>
                                  </p:stCondLst>
                                  <p:childTnLst>
                                    <p:animEffect transition="out" filter="fade">
                                      <p:cBhvr>
                                        <p:cTn id="34" dur="1000"/>
                                        <p:tgtEl>
                                          <p:spTgt spid="6"/>
                                        </p:tgtEl>
                                      </p:cBhvr>
                                    </p:animEffect>
                                    <p:anim calcmode="lin" valueType="num">
                                      <p:cBhvr>
                                        <p:cTn id="35" dur="1000"/>
                                        <p:tgtEl>
                                          <p:spTgt spid="6"/>
                                        </p:tgtEl>
                                        <p:attrNameLst>
                                          <p:attrName>ppt_x</p:attrName>
                                        </p:attrNameLst>
                                      </p:cBhvr>
                                      <p:tavLst>
                                        <p:tav tm="0">
                                          <p:val>
                                            <p:strVal val="ppt_x"/>
                                          </p:val>
                                        </p:tav>
                                        <p:tav tm="100000">
                                          <p:val>
                                            <p:strVal val="ppt_x"/>
                                          </p:val>
                                        </p:tav>
                                      </p:tavLst>
                                    </p:anim>
                                    <p:anim calcmode="lin" valueType="num">
                                      <p:cBhvr>
                                        <p:cTn id="36" dur="1000"/>
                                        <p:tgtEl>
                                          <p:spTgt spid="6"/>
                                        </p:tgtEl>
                                        <p:attrNameLst>
                                          <p:attrName>ppt_y</p:attrName>
                                        </p:attrNameLst>
                                      </p:cBhvr>
                                      <p:tavLst>
                                        <p:tav tm="0">
                                          <p:val>
                                            <p:strVal val="ppt_y"/>
                                          </p:val>
                                        </p:tav>
                                        <p:tav tm="100000">
                                          <p:val>
                                            <p:strVal val="ppt_y+.1"/>
                                          </p:val>
                                        </p:tav>
                                      </p:tavLst>
                                    </p:anim>
                                    <p:set>
                                      <p:cBhvr>
                                        <p:cTn id="37" dur="1" fill="hold">
                                          <p:stCondLst>
                                            <p:cond delay="999"/>
                                          </p:stCondLst>
                                        </p:cTn>
                                        <p:tgtEl>
                                          <p:spTgt spid="6"/>
                                        </p:tgtEl>
                                        <p:attrNameLst>
                                          <p:attrName>style.visibility</p:attrName>
                                        </p:attrNameLst>
                                      </p:cBhvr>
                                      <p:to>
                                        <p:strVal val="hidden"/>
                                      </p:to>
                                    </p:set>
                                  </p:childTnLst>
                                </p:cTn>
                              </p:par>
                            </p:childTnLst>
                          </p:cTn>
                        </p:par>
                        <p:par>
                          <p:cTn id="38" fill="hold">
                            <p:stCondLst>
                              <p:cond delay="1000"/>
                            </p:stCondLst>
                            <p:childTnLst>
                              <p:par>
                                <p:cTn id="39" presetID="2" presetClass="entr" presetSubtype="4" fill="hold" grpId="0" nodeType="afterEffect">
                                  <p:stCondLst>
                                    <p:cond delay="500"/>
                                  </p:stCondLst>
                                  <p:childTnLst>
                                    <p:set>
                                      <p:cBhvr>
                                        <p:cTn id="40" dur="1" fill="hold">
                                          <p:stCondLst>
                                            <p:cond delay="0"/>
                                          </p:stCondLst>
                                        </p:cTn>
                                        <p:tgtEl>
                                          <p:spTgt spid="11"/>
                                        </p:tgtEl>
                                        <p:attrNameLst>
                                          <p:attrName>style.visibility</p:attrName>
                                        </p:attrNameLst>
                                      </p:cBhvr>
                                      <p:to>
                                        <p:strVal val="visible"/>
                                      </p:to>
                                    </p:set>
                                    <p:anim calcmode="lin" valueType="num">
                                      <p:cBhvr additive="base">
                                        <p:cTn id="41" dur="500" fill="hold"/>
                                        <p:tgtEl>
                                          <p:spTgt spid="11"/>
                                        </p:tgtEl>
                                        <p:attrNameLst>
                                          <p:attrName>ppt_x</p:attrName>
                                        </p:attrNameLst>
                                      </p:cBhvr>
                                      <p:tavLst>
                                        <p:tav tm="0">
                                          <p:val>
                                            <p:strVal val="#ppt_x"/>
                                          </p:val>
                                        </p:tav>
                                        <p:tav tm="100000">
                                          <p:val>
                                            <p:strVal val="#ppt_x"/>
                                          </p:val>
                                        </p:tav>
                                      </p:tavLst>
                                    </p:anim>
                                    <p:anim calcmode="lin" valueType="num">
                                      <p:cBhvr additive="base">
                                        <p:cTn id="4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15"/>
                                        </p:tgtEl>
                                        <p:attrNameLst>
                                          <p:attrName>style.visibility</p:attrName>
                                        </p:attrNameLst>
                                      </p:cBhvr>
                                      <p:to>
                                        <p:strVal val="visible"/>
                                      </p:to>
                                    </p:set>
                                    <p:anim calcmode="lin" valueType="num">
                                      <p:cBhvr additive="base">
                                        <p:cTn id="47" dur="500" fill="hold"/>
                                        <p:tgtEl>
                                          <p:spTgt spid="15"/>
                                        </p:tgtEl>
                                        <p:attrNameLst>
                                          <p:attrName>ppt_x</p:attrName>
                                        </p:attrNameLst>
                                      </p:cBhvr>
                                      <p:tavLst>
                                        <p:tav tm="0">
                                          <p:val>
                                            <p:strVal val="#ppt_x"/>
                                          </p:val>
                                        </p:tav>
                                        <p:tav tm="100000">
                                          <p:val>
                                            <p:strVal val="#ppt_x"/>
                                          </p:val>
                                        </p:tav>
                                      </p:tavLst>
                                    </p:anim>
                                    <p:anim calcmode="lin" valueType="num">
                                      <p:cBhvr additive="base">
                                        <p:cTn id="48" dur="500" fill="hold"/>
                                        <p:tgtEl>
                                          <p:spTgt spid="15"/>
                                        </p:tgtEl>
                                        <p:attrNameLst>
                                          <p:attrName>ppt_y</p:attrName>
                                        </p:attrNameLst>
                                      </p:cBhvr>
                                      <p:tavLst>
                                        <p:tav tm="0">
                                          <p:val>
                                            <p:strVal val="1+#ppt_h/2"/>
                                          </p:val>
                                        </p:tav>
                                        <p:tav tm="100000">
                                          <p:val>
                                            <p:strVal val="#ppt_y"/>
                                          </p:val>
                                        </p:tav>
                                      </p:tavLst>
                                    </p:anim>
                                  </p:childTnLst>
                                </p:cTn>
                              </p:par>
                            </p:childTnLst>
                          </p:cTn>
                        </p:par>
                        <p:par>
                          <p:cTn id="49" fill="hold">
                            <p:stCondLst>
                              <p:cond delay="500"/>
                            </p:stCondLst>
                            <p:childTnLst>
                              <p:par>
                                <p:cTn id="50" presetID="42" presetClass="entr" presetSubtype="0" fill="hold" nodeType="afterEffect">
                                  <p:stCondLst>
                                    <p:cond delay="300"/>
                                  </p:stCondLst>
                                  <p:childTnLst>
                                    <p:set>
                                      <p:cBhvr>
                                        <p:cTn id="51" dur="1" fill="hold">
                                          <p:stCondLst>
                                            <p:cond delay="0"/>
                                          </p:stCondLst>
                                        </p:cTn>
                                        <p:tgtEl>
                                          <p:spTgt spid="19"/>
                                        </p:tgtEl>
                                        <p:attrNameLst>
                                          <p:attrName>style.visibility</p:attrName>
                                        </p:attrNameLst>
                                      </p:cBhvr>
                                      <p:to>
                                        <p:strVal val="visible"/>
                                      </p:to>
                                    </p:set>
                                    <p:animEffect transition="in" filter="fade">
                                      <p:cBhvr>
                                        <p:cTn id="52" dur="1000"/>
                                        <p:tgtEl>
                                          <p:spTgt spid="19"/>
                                        </p:tgtEl>
                                      </p:cBhvr>
                                    </p:animEffect>
                                    <p:anim calcmode="lin" valueType="num">
                                      <p:cBhvr>
                                        <p:cTn id="53" dur="1000" fill="hold"/>
                                        <p:tgtEl>
                                          <p:spTgt spid="19"/>
                                        </p:tgtEl>
                                        <p:attrNameLst>
                                          <p:attrName>ppt_x</p:attrName>
                                        </p:attrNameLst>
                                      </p:cBhvr>
                                      <p:tavLst>
                                        <p:tav tm="0">
                                          <p:val>
                                            <p:strVal val="#ppt_x"/>
                                          </p:val>
                                        </p:tav>
                                        <p:tav tm="100000">
                                          <p:val>
                                            <p:strVal val="#ppt_x"/>
                                          </p:val>
                                        </p:tav>
                                      </p:tavLst>
                                    </p:anim>
                                    <p:anim calcmode="lin" valueType="num">
                                      <p:cBhvr>
                                        <p:cTn id="54"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42" presetClass="exit" presetSubtype="0" fill="hold" grpId="1" nodeType="clickEffect">
                                  <p:stCondLst>
                                    <p:cond delay="0"/>
                                  </p:stCondLst>
                                  <p:childTnLst>
                                    <p:animEffect transition="out" filter="fade">
                                      <p:cBhvr>
                                        <p:cTn id="58" dur="1000"/>
                                        <p:tgtEl>
                                          <p:spTgt spid="15"/>
                                        </p:tgtEl>
                                      </p:cBhvr>
                                    </p:animEffect>
                                    <p:anim calcmode="lin" valueType="num">
                                      <p:cBhvr>
                                        <p:cTn id="59" dur="1000"/>
                                        <p:tgtEl>
                                          <p:spTgt spid="15"/>
                                        </p:tgtEl>
                                        <p:attrNameLst>
                                          <p:attrName>ppt_x</p:attrName>
                                        </p:attrNameLst>
                                      </p:cBhvr>
                                      <p:tavLst>
                                        <p:tav tm="0">
                                          <p:val>
                                            <p:strVal val="ppt_x"/>
                                          </p:val>
                                        </p:tav>
                                        <p:tav tm="100000">
                                          <p:val>
                                            <p:strVal val="ppt_x"/>
                                          </p:val>
                                        </p:tav>
                                      </p:tavLst>
                                    </p:anim>
                                    <p:anim calcmode="lin" valueType="num">
                                      <p:cBhvr>
                                        <p:cTn id="60" dur="1000"/>
                                        <p:tgtEl>
                                          <p:spTgt spid="15"/>
                                        </p:tgtEl>
                                        <p:attrNameLst>
                                          <p:attrName>ppt_y</p:attrName>
                                        </p:attrNameLst>
                                      </p:cBhvr>
                                      <p:tavLst>
                                        <p:tav tm="0">
                                          <p:val>
                                            <p:strVal val="ppt_y"/>
                                          </p:val>
                                        </p:tav>
                                        <p:tav tm="100000">
                                          <p:val>
                                            <p:strVal val="ppt_y+.1"/>
                                          </p:val>
                                        </p:tav>
                                      </p:tavLst>
                                    </p:anim>
                                    <p:set>
                                      <p:cBhvr>
                                        <p:cTn id="61" dur="1" fill="hold">
                                          <p:stCondLst>
                                            <p:cond delay="999"/>
                                          </p:stCondLst>
                                        </p:cTn>
                                        <p:tgtEl>
                                          <p:spTgt spid="15"/>
                                        </p:tgtEl>
                                        <p:attrNameLst>
                                          <p:attrName>style.visibility</p:attrName>
                                        </p:attrNameLst>
                                      </p:cBhvr>
                                      <p:to>
                                        <p:strVal val="hidden"/>
                                      </p:to>
                                    </p:set>
                                  </p:childTnLst>
                                </p:cTn>
                              </p:par>
                              <p:par>
                                <p:cTn id="62" presetID="42" presetClass="exit" presetSubtype="0" fill="hold" nodeType="withEffect">
                                  <p:stCondLst>
                                    <p:cond delay="0"/>
                                  </p:stCondLst>
                                  <p:childTnLst>
                                    <p:animEffect transition="out" filter="fade">
                                      <p:cBhvr>
                                        <p:cTn id="63" dur="1000"/>
                                        <p:tgtEl>
                                          <p:spTgt spid="19"/>
                                        </p:tgtEl>
                                      </p:cBhvr>
                                    </p:animEffect>
                                    <p:anim calcmode="lin" valueType="num">
                                      <p:cBhvr>
                                        <p:cTn id="64" dur="1000"/>
                                        <p:tgtEl>
                                          <p:spTgt spid="19"/>
                                        </p:tgtEl>
                                        <p:attrNameLst>
                                          <p:attrName>ppt_x</p:attrName>
                                        </p:attrNameLst>
                                      </p:cBhvr>
                                      <p:tavLst>
                                        <p:tav tm="0">
                                          <p:val>
                                            <p:strVal val="ppt_x"/>
                                          </p:val>
                                        </p:tav>
                                        <p:tav tm="100000">
                                          <p:val>
                                            <p:strVal val="ppt_x"/>
                                          </p:val>
                                        </p:tav>
                                      </p:tavLst>
                                    </p:anim>
                                    <p:anim calcmode="lin" valueType="num">
                                      <p:cBhvr>
                                        <p:cTn id="65" dur="1000"/>
                                        <p:tgtEl>
                                          <p:spTgt spid="19"/>
                                        </p:tgtEl>
                                        <p:attrNameLst>
                                          <p:attrName>ppt_y</p:attrName>
                                        </p:attrNameLst>
                                      </p:cBhvr>
                                      <p:tavLst>
                                        <p:tav tm="0">
                                          <p:val>
                                            <p:strVal val="ppt_y"/>
                                          </p:val>
                                        </p:tav>
                                        <p:tav tm="100000">
                                          <p:val>
                                            <p:strVal val="ppt_y+.1"/>
                                          </p:val>
                                        </p:tav>
                                      </p:tavLst>
                                    </p:anim>
                                    <p:set>
                                      <p:cBhvr>
                                        <p:cTn id="66" dur="1" fill="hold">
                                          <p:stCondLst>
                                            <p:cond delay="999"/>
                                          </p:stCondLst>
                                        </p:cTn>
                                        <p:tgtEl>
                                          <p:spTgt spid="19"/>
                                        </p:tgtEl>
                                        <p:attrNameLst>
                                          <p:attrName>style.visibility</p:attrName>
                                        </p:attrNameLst>
                                      </p:cBhvr>
                                      <p:to>
                                        <p:strVal val="hidden"/>
                                      </p:to>
                                    </p:set>
                                  </p:childTnLst>
                                </p:cTn>
                              </p:par>
                            </p:childTnLst>
                          </p:cTn>
                        </p:par>
                        <p:par>
                          <p:cTn id="67" fill="hold">
                            <p:stCondLst>
                              <p:cond delay="1000"/>
                            </p:stCondLst>
                            <p:childTnLst>
                              <p:par>
                                <p:cTn id="68" presetID="2" presetClass="entr" presetSubtype="4" fill="hold" grpId="0" nodeType="afterEffect">
                                  <p:stCondLst>
                                    <p:cond delay="500"/>
                                  </p:stCondLst>
                                  <p:childTnLst>
                                    <p:set>
                                      <p:cBhvr>
                                        <p:cTn id="69" dur="1" fill="hold">
                                          <p:stCondLst>
                                            <p:cond delay="0"/>
                                          </p:stCondLst>
                                        </p:cTn>
                                        <p:tgtEl>
                                          <p:spTgt spid="12"/>
                                        </p:tgtEl>
                                        <p:attrNameLst>
                                          <p:attrName>style.visibility</p:attrName>
                                        </p:attrNameLst>
                                      </p:cBhvr>
                                      <p:to>
                                        <p:strVal val="visible"/>
                                      </p:to>
                                    </p:set>
                                    <p:anim calcmode="lin" valueType="num">
                                      <p:cBhvr additive="base">
                                        <p:cTn id="70" dur="500" fill="hold"/>
                                        <p:tgtEl>
                                          <p:spTgt spid="12"/>
                                        </p:tgtEl>
                                        <p:attrNameLst>
                                          <p:attrName>ppt_x</p:attrName>
                                        </p:attrNameLst>
                                      </p:cBhvr>
                                      <p:tavLst>
                                        <p:tav tm="0">
                                          <p:val>
                                            <p:strVal val="#ppt_x"/>
                                          </p:val>
                                        </p:tav>
                                        <p:tav tm="100000">
                                          <p:val>
                                            <p:strVal val="#ppt_x"/>
                                          </p:val>
                                        </p:tav>
                                      </p:tavLst>
                                    </p:anim>
                                    <p:anim calcmode="lin" valueType="num">
                                      <p:cBhvr additive="base">
                                        <p:cTn id="71"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72" fill="hold">
                      <p:stCondLst>
                        <p:cond delay="indefinite"/>
                      </p:stCondLst>
                      <p:childTnLst>
                        <p:par>
                          <p:cTn id="73" fill="hold">
                            <p:stCondLst>
                              <p:cond delay="0"/>
                            </p:stCondLst>
                            <p:childTnLst>
                              <p:par>
                                <p:cTn id="74" presetID="2" presetClass="entr" presetSubtype="4" fill="hold" grpId="0" nodeType="clickEffect">
                                  <p:stCondLst>
                                    <p:cond delay="0"/>
                                  </p:stCondLst>
                                  <p:childTnLst>
                                    <p:set>
                                      <p:cBhvr>
                                        <p:cTn id="75" dur="1" fill="hold">
                                          <p:stCondLst>
                                            <p:cond delay="0"/>
                                          </p:stCondLst>
                                        </p:cTn>
                                        <p:tgtEl>
                                          <p:spTgt spid="16"/>
                                        </p:tgtEl>
                                        <p:attrNameLst>
                                          <p:attrName>style.visibility</p:attrName>
                                        </p:attrNameLst>
                                      </p:cBhvr>
                                      <p:to>
                                        <p:strVal val="visible"/>
                                      </p:to>
                                    </p:set>
                                    <p:anim calcmode="lin" valueType="num">
                                      <p:cBhvr additive="base">
                                        <p:cTn id="76" dur="500" fill="hold"/>
                                        <p:tgtEl>
                                          <p:spTgt spid="16"/>
                                        </p:tgtEl>
                                        <p:attrNameLst>
                                          <p:attrName>ppt_x</p:attrName>
                                        </p:attrNameLst>
                                      </p:cBhvr>
                                      <p:tavLst>
                                        <p:tav tm="0">
                                          <p:val>
                                            <p:strVal val="#ppt_x"/>
                                          </p:val>
                                        </p:tav>
                                        <p:tav tm="100000">
                                          <p:val>
                                            <p:strVal val="#ppt_x"/>
                                          </p:val>
                                        </p:tav>
                                      </p:tavLst>
                                    </p:anim>
                                    <p:anim calcmode="lin" valueType="num">
                                      <p:cBhvr additive="base">
                                        <p:cTn id="77" dur="500" fill="hold"/>
                                        <p:tgtEl>
                                          <p:spTgt spid="16"/>
                                        </p:tgtEl>
                                        <p:attrNameLst>
                                          <p:attrName>ppt_y</p:attrName>
                                        </p:attrNameLst>
                                      </p:cBhvr>
                                      <p:tavLst>
                                        <p:tav tm="0">
                                          <p:val>
                                            <p:strVal val="1+#ppt_h/2"/>
                                          </p:val>
                                        </p:tav>
                                        <p:tav tm="100000">
                                          <p:val>
                                            <p:strVal val="#ppt_y"/>
                                          </p:val>
                                        </p:tav>
                                      </p:tavLst>
                                    </p:anim>
                                  </p:childTnLst>
                                </p:cTn>
                              </p:par>
                            </p:childTnLst>
                          </p:cTn>
                        </p:par>
                        <p:par>
                          <p:cTn id="78" fill="hold">
                            <p:stCondLst>
                              <p:cond delay="500"/>
                            </p:stCondLst>
                            <p:childTnLst>
                              <p:par>
                                <p:cTn id="79" presetID="2" presetClass="entr" presetSubtype="4" fill="hold" nodeType="afterEffect">
                                  <p:stCondLst>
                                    <p:cond delay="0"/>
                                  </p:stCondLst>
                                  <p:childTnLst>
                                    <p:set>
                                      <p:cBhvr>
                                        <p:cTn id="80" dur="1" fill="hold">
                                          <p:stCondLst>
                                            <p:cond delay="0"/>
                                          </p:stCondLst>
                                        </p:cTn>
                                        <p:tgtEl>
                                          <p:spTgt spid="5"/>
                                        </p:tgtEl>
                                        <p:attrNameLst>
                                          <p:attrName>style.visibility</p:attrName>
                                        </p:attrNameLst>
                                      </p:cBhvr>
                                      <p:to>
                                        <p:strVal val="visible"/>
                                      </p:to>
                                    </p:set>
                                    <p:anim calcmode="lin" valueType="num">
                                      <p:cBhvr additive="base">
                                        <p:cTn id="81" dur="1000" fill="hold"/>
                                        <p:tgtEl>
                                          <p:spTgt spid="5"/>
                                        </p:tgtEl>
                                        <p:attrNameLst>
                                          <p:attrName>ppt_x</p:attrName>
                                        </p:attrNameLst>
                                      </p:cBhvr>
                                      <p:tavLst>
                                        <p:tav tm="0">
                                          <p:val>
                                            <p:strVal val="#ppt_x"/>
                                          </p:val>
                                        </p:tav>
                                        <p:tav tm="100000">
                                          <p:val>
                                            <p:strVal val="#ppt_x"/>
                                          </p:val>
                                        </p:tav>
                                      </p:tavLst>
                                    </p:anim>
                                    <p:anim calcmode="lin" valueType="num">
                                      <p:cBhvr additive="base">
                                        <p:cTn id="82" dur="10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83" fill="hold">
                      <p:stCondLst>
                        <p:cond delay="indefinite"/>
                      </p:stCondLst>
                      <p:childTnLst>
                        <p:par>
                          <p:cTn id="84" fill="hold">
                            <p:stCondLst>
                              <p:cond delay="0"/>
                            </p:stCondLst>
                            <p:childTnLst>
                              <p:par>
                                <p:cTn id="85" presetID="10" presetClass="exit" presetSubtype="0" fill="hold" grpId="1" nodeType="clickEffect">
                                  <p:stCondLst>
                                    <p:cond delay="0"/>
                                  </p:stCondLst>
                                  <p:childTnLst>
                                    <p:animEffect transition="out" filter="fade">
                                      <p:cBhvr>
                                        <p:cTn id="86" dur="1000"/>
                                        <p:tgtEl>
                                          <p:spTgt spid="16"/>
                                        </p:tgtEl>
                                      </p:cBhvr>
                                    </p:animEffect>
                                    <p:set>
                                      <p:cBhvr>
                                        <p:cTn id="87" dur="1" fill="hold">
                                          <p:stCondLst>
                                            <p:cond delay="999"/>
                                          </p:stCondLst>
                                        </p:cTn>
                                        <p:tgtEl>
                                          <p:spTgt spid="16"/>
                                        </p:tgtEl>
                                        <p:attrNameLst>
                                          <p:attrName>style.visibility</p:attrName>
                                        </p:attrNameLst>
                                      </p:cBhvr>
                                      <p:to>
                                        <p:strVal val="hidden"/>
                                      </p:to>
                                    </p:set>
                                  </p:childTnLst>
                                </p:cTn>
                              </p:par>
                              <p:par>
                                <p:cTn id="88" presetID="10" presetClass="exit" presetSubtype="0" fill="hold" nodeType="withEffect">
                                  <p:stCondLst>
                                    <p:cond delay="0"/>
                                  </p:stCondLst>
                                  <p:childTnLst>
                                    <p:animEffect transition="out" filter="fade">
                                      <p:cBhvr>
                                        <p:cTn id="89" dur="1000"/>
                                        <p:tgtEl>
                                          <p:spTgt spid="5"/>
                                        </p:tgtEl>
                                      </p:cBhvr>
                                    </p:animEffect>
                                    <p:set>
                                      <p:cBhvr>
                                        <p:cTn id="90" dur="1" fill="hold">
                                          <p:stCondLst>
                                            <p:cond delay="999"/>
                                          </p:stCondLst>
                                        </p:cTn>
                                        <p:tgtEl>
                                          <p:spTgt spid="5"/>
                                        </p:tgtEl>
                                        <p:attrNameLst>
                                          <p:attrName>style.visibility</p:attrName>
                                        </p:attrNameLst>
                                      </p:cBhvr>
                                      <p:to>
                                        <p:strVal val="hidden"/>
                                      </p:to>
                                    </p:set>
                                  </p:childTnLst>
                                </p:cTn>
                              </p:par>
                            </p:childTnLst>
                          </p:cTn>
                        </p:par>
                        <p:par>
                          <p:cTn id="91" fill="hold">
                            <p:stCondLst>
                              <p:cond delay="1000"/>
                            </p:stCondLst>
                            <p:childTnLst>
                              <p:par>
                                <p:cTn id="92" presetID="2" presetClass="entr" presetSubtype="4" fill="hold" grpId="0" nodeType="afterEffect">
                                  <p:stCondLst>
                                    <p:cond delay="500"/>
                                  </p:stCondLst>
                                  <p:childTnLst>
                                    <p:set>
                                      <p:cBhvr>
                                        <p:cTn id="93" dur="1" fill="hold">
                                          <p:stCondLst>
                                            <p:cond delay="0"/>
                                          </p:stCondLst>
                                        </p:cTn>
                                        <p:tgtEl>
                                          <p:spTgt spid="13"/>
                                        </p:tgtEl>
                                        <p:attrNameLst>
                                          <p:attrName>style.visibility</p:attrName>
                                        </p:attrNameLst>
                                      </p:cBhvr>
                                      <p:to>
                                        <p:strVal val="visible"/>
                                      </p:to>
                                    </p:set>
                                    <p:anim calcmode="lin" valueType="num">
                                      <p:cBhvr additive="base">
                                        <p:cTn id="94" dur="500" fill="hold"/>
                                        <p:tgtEl>
                                          <p:spTgt spid="13"/>
                                        </p:tgtEl>
                                        <p:attrNameLst>
                                          <p:attrName>ppt_x</p:attrName>
                                        </p:attrNameLst>
                                      </p:cBhvr>
                                      <p:tavLst>
                                        <p:tav tm="0">
                                          <p:val>
                                            <p:strVal val="#ppt_x"/>
                                          </p:val>
                                        </p:tav>
                                        <p:tav tm="100000">
                                          <p:val>
                                            <p:strVal val="#ppt_x"/>
                                          </p:val>
                                        </p:tav>
                                      </p:tavLst>
                                    </p:anim>
                                    <p:anim calcmode="lin" valueType="num">
                                      <p:cBhvr additive="base">
                                        <p:cTn id="95"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96" fill="hold">
                      <p:stCondLst>
                        <p:cond delay="indefinite"/>
                      </p:stCondLst>
                      <p:childTnLst>
                        <p:par>
                          <p:cTn id="97" fill="hold">
                            <p:stCondLst>
                              <p:cond delay="0"/>
                            </p:stCondLst>
                            <p:childTnLst>
                              <p:par>
                                <p:cTn id="98" presetID="2" presetClass="entr" presetSubtype="4" fill="hold" grpId="0" nodeType="clickEffect">
                                  <p:stCondLst>
                                    <p:cond delay="0"/>
                                  </p:stCondLst>
                                  <p:childTnLst>
                                    <p:set>
                                      <p:cBhvr>
                                        <p:cTn id="99" dur="1" fill="hold">
                                          <p:stCondLst>
                                            <p:cond delay="0"/>
                                          </p:stCondLst>
                                        </p:cTn>
                                        <p:tgtEl>
                                          <p:spTgt spid="17"/>
                                        </p:tgtEl>
                                        <p:attrNameLst>
                                          <p:attrName>style.visibility</p:attrName>
                                        </p:attrNameLst>
                                      </p:cBhvr>
                                      <p:to>
                                        <p:strVal val="visible"/>
                                      </p:to>
                                    </p:set>
                                    <p:anim calcmode="lin" valueType="num">
                                      <p:cBhvr additive="base">
                                        <p:cTn id="100" dur="500" fill="hold"/>
                                        <p:tgtEl>
                                          <p:spTgt spid="17"/>
                                        </p:tgtEl>
                                        <p:attrNameLst>
                                          <p:attrName>ppt_x</p:attrName>
                                        </p:attrNameLst>
                                      </p:cBhvr>
                                      <p:tavLst>
                                        <p:tav tm="0">
                                          <p:val>
                                            <p:strVal val="#ppt_x"/>
                                          </p:val>
                                        </p:tav>
                                        <p:tav tm="100000">
                                          <p:val>
                                            <p:strVal val="#ppt_x"/>
                                          </p:val>
                                        </p:tav>
                                      </p:tavLst>
                                    </p:anim>
                                    <p:anim calcmode="lin" valueType="num">
                                      <p:cBhvr additive="base">
                                        <p:cTn id="101" dur="500" fill="hold"/>
                                        <p:tgtEl>
                                          <p:spTgt spid="17"/>
                                        </p:tgtEl>
                                        <p:attrNameLst>
                                          <p:attrName>ppt_y</p:attrName>
                                        </p:attrNameLst>
                                      </p:cBhvr>
                                      <p:tavLst>
                                        <p:tav tm="0">
                                          <p:val>
                                            <p:strVal val="1+#ppt_h/2"/>
                                          </p:val>
                                        </p:tav>
                                        <p:tav tm="100000">
                                          <p:val>
                                            <p:strVal val="#ppt_y"/>
                                          </p:val>
                                        </p:tav>
                                      </p:tavLst>
                                    </p:anim>
                                  </p:childTnLst>
                                </p:cTn>
                              </p:par>
                            </p:childTnLst>
                          </p:cTn>
                        </p:par>
                        <p:par>
                          <p:cTn id="102" fill="hold">
                            <p:stCondLst>
                              <p:cond delay="500"/>
                            </p:stCondLst>
                            <p:childTnLst>
                              <p:par>
                                <p:cTn id="103" presetID="42" presetClass="entr" presetSubtype="0" fill="hold" nodeType="afterEffect">
                                  <p:stCondLst>
                                    <p:cond delay="0"/>
                                  </p:stCondLst>
                                  <p:childTnLst>
                                    <p:set>
                                      <p:cBhvr>
                                        <p:cTn id="104" dur="1" fill="hold">
                                          <p:stCondLst>
                                            <p:cond delay="0"/>
                                          </p:stCondLst>
                                        </p:cTn>
                                        <p:tgtEl>
                                          <p:spTgt spid="20"/>
                                        </p:tgtEl>
                                        <p:attrNameLst>
                                          <p:attrName>style.visibility</p:attrName>
                                        </p:attrNameLst>
                                      </p:cBhvr>
                                      <p:to>
                                        <p:strVal val="visible"/>
                                      </p:to>
                                    </p:set>
                                    <p:animEffect transition="in" filter="fade">
                                      <p:cBhvr>
                                        <p:cTn id="105" dur="1000"/>
                                        <p:tgtEl>
                                          <p:spTgt spid="20"/>
                                        </p:tgtEl>
                                      </p:cBhvr>
                                    </p:animEffect>
                                    <p:anim calcmode="lin" valueType="num">
                                      <p:cBhvr>
                                        <p:cTn id="106" dur="1000" fill="hold"/>
                                        <p:tgtEl>
                                          <p:spTgt spid="20"/>
                                        </p:tgtEl>
                                        <p:attrNameLst>
                                          <p:attrName>ppt_x</p:attrName>
                                        </p:attrNameLst>
                                      </p:cBhvr>
                                      <p:tavLst>
                                        <p:tav tm="0">
                                          <p:val>
                                            <p:strVal val="#ppt_x"/>
                                          </p:val>
                                        </p:tav>
                                        <p:tav tm="100000">
                                          <p:val>
                                            <p:strVal val="#ppt_x"/>
                                          </p:val>
                                        </p:tav>
                                      </p:tavLst>
                                    </p:anim>
                                    <p:anim calcmode="lin" valueType="num">
                                      <p:cBhvr>
                                        <p:cTn id="107"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108" fill="hold">
                      <p:stCondLst>
                        <p:cond delay="indefinite"/>
                      </p:stCondLst>
                      <p:childTnLst>
                        <p:par>
                          <p:cTn id="109" fill="hold">
                            <p:stCondLst>
                              <p:cond delay="0"/>
                            </p:stCondLst>
                            <p:childTnLst>
                              <p:par>
                                <p:cTn id="110" presetID="10" presetClass="exit" presetSubtype="0" fill="hold" nodeType="clickEffect">
                                  <p:stCondLst>
                                    <p:cond delay="0"/>
                                  </p:stCondLst>
                                  <p:childTnLst>
                                    <p:animEffect transition="out" filter="fade">
                                      <p:cBhvr>
                                        <p:cTn id="111" dur="1000"/>
                                        <p:tgtEl>
                                          <p:spTgt spid="20"/>
                                        </p:tgtEl>
                                      </p:cBhvr>
                                    </p:animEffect>
                                    <p:set>
                                      <p:cBhvr>
                                        <p:cTn id="112" dur="1" fill="hold">
                                          <p:stCondLst>
                                            <p:cond delay="999"/>
                                          </p:stCondLst>
                                        </p:cTn>
                                        <p:tgtEl>
                                          <p:spTgt spid="20"/>
                                        </p:tgtEl>
                                        <p:attrNameLst>
                                          <p:attrName>style.visibility</p:attrName>
                                        </p:attrNameLst>
                                      </p:cBhvr>
                                      <p:to>
                                        <p:strVal val="hidden"/>
                                      </p:to>
                                    </p:set>
                                  </p:childTnLst>
                                </p:cTn>
                              </p:par>
                            </p:childTnLst>
                          </p:cTn>
                        </p:par>
                        <p:par>
                          <p:cTn id="113" fill="hold">
                            <p:stCondLst>
                              <p:cond delay="1000"/>
                            </p:stCondLst>
                            <p:childTnLst>
                              <p:par>
                                <p:cTn id="114" presetID="2" presetClass="entr" presetSubtype="4" fill="hold" nodeType="afterEffect">
                                  <p:stCondLst>
                                    <p:cond delay="250"/>
                                  </p:stCondLst>
                                  <p:childTnLst>
                                    <p:set>
                                      <p:cBhvr>
                                        <p:cTn id="115" dur="1" fill="hold">
                                          <p:stCondLst>
                                            <p:cond delay="0"/>
                                          </p:stCondLst>
                                        </p:cTn>
                                        <p:tgtEl>
                                          <p:spTgt spid="21"/>
                                        </p:tgtEl>
                                        <p:attrNameLst>
                                          <p:attrName>style.visibility</p:attrName>
                                        </p:attrNameLst>
                                      </p:cBhvr>
                                      <p:to>
                                        <p:strVal val="visible"/>
                                      </p:to>
                                    </p:set>
                                    <p:anim calcmode="lin" valueType="num">
                                      <p:cBhvr additive="base">
                                        <p:cTn id="116" dur="1000" fill="hold"/>
                                        <p:tgtEl>
                                          <p:spTgt spid="21"/>
                                        </p:tgtEl>
                                        <p:attrNameLst>
                                          <p:attrName>ppt_x</p:attrName>
                                        </p:attrNameLst>
                                      </p:cBhvr>
                                      <p:tavLst>
                                        <p:tav tm="0">
                                          <p:val>
                                            <p:strVal val="#ppt_x"/>
                                          </p:val>
                                        </p:tav>
                                        <p:tav tm="100000">
                                          <p:val>
                                            <p:strVal val="#ppt_x"/>
                                          </p:val>
                                        </p:tav>
                                      </p:tavLst>
                                    </p:anim>
                                    <p:anim calcmode="lin" valueType="num">
                                      <p:cBhvr additive="base">
                                        <p:cTn id="117" dur="10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118" fill="hold">
                      <p:stCondLst>
                        <p:cond delay="indefinite"/>
                      </p:stCondLst>
                      <p:childTnLst>
                        <p:par>
                          <p:cTn id="119" fill="hold">
                            <p:stCondLst>
                              <p:cond delay="0"/>
                            </p:stCondLst>
                            <p:childTnLst>
                              <p:par>
                                <p:cTn id="120" presetID="10" presetClass="exit" presetSubtype="0" fill="hold" grpId="1" nodeType="clickEffect">
                                  <p:stCondLst>
                                    <p:cond delay="0"/>
                                  </p:stCondLst>
                                  <p:childTnLst>
                                    <p:animEffect transition="out" filter="fade">
                                      <p:cBhvr>
                                        <p:cTn id="121" dur="1000"/>
                                        <p:tgtEl>
                                          <p:spTgt spid="17"/>
                                        </p:tgtEl>
                                      </p:cBhvr>
                                    </p:animEffect>
                                    <p:set>
                                      <p:cBhvr>
                                        <p:cTn id="122" dur="1" fill="hold">
                                          <p:stCondLst>
                                            <p:cond delay="999"/>
                                          </p:stCondLst>
                                        </p:cTn>
                                        <p:tgtEl>
                                          <p:spTgt spid="17"/>
                                        </p:tgtEl>
                                        <p:attrNameLst>
                                          <p:attrName>style.visibility</p:attrName>
                                        </p:attrNameLst>
                                      </p:cBhvr>
                                      <p:to>
                                        <p:strVal val="hidden"/>
                                      </p:to>
                                    </p:set>
                                  </p:childTnLst>
                                </p:cTn>
                              </p:par>
                            </p:childTnLst>
                          </p:cTn>
                        </p:par>
                        <p:par>
                          <p:cTn id="123" fill="hold">
                            <p:stCondLst>
                              <p:cond delay="1000"/>
                            </p:stCondLst>
                            <p:childTnLst>
                              <p:par>
                                <p:cTn id="124" presetID="2" presetClass="exit" presetSubtype="4" fill="hold" nodeType="afterEffect">
                                  <p:stCondLst>
                                    <p:cond delay="250"/>
                                  </p:stCondLst>
                                  <p:childTnLst>
                                    <p:anim calcmode="lin" valueType="num">
                                      <p:cBhvr additive="base">
                                        <p:cTn id="125" dur="500"/>
                                        <p:tgtEl>
                                          <p:spTgt spid="21"/>
                                        </p:tgtEl>
                                        <p:attrNameLst>
                                          <p:attrName>ppt_x</p:attrName>
                                        </p:attrNameLst>
                                      </p:cBhvr>
                                      <p:tavLst>
                                        <p:tav tm="0">
                                          <p:val>
                                            <p:strVal val="ppt_x"/>
                                          </p:val>
                                        </p:tav>
                                        <p:tav tm="100000">
                                          <p:val>
                                            <p:strVal val="ppt_x"/>
                                          </p:val>
                                        </p:tav>
                                      </p:tavLst>
                                    </p:anim>
                                    <p:anim calcmode="lin" valueType="num">
                                      <p:cBhvr additive="base">
                                        <p:cTn id="126" dur="500"/>
                                        <p:tgtEl>
                                          <p:spTgt spid="21"/>
                                        </p:tgtEl>
                                        <p:attrNameLst>
                                          <p:attrName>ppt_y</p:attrName>
                                        </p:attrNameLst>
                                      </p:cBhvr>
                                      <p:tavLst>
                                        <p:tav tm="0">
                                          <p:val>
                                            <p:strVal val="ppt_y"/>
                                          </p:val>
                                        </p:tav>
                                        <p:tav tm="100000">
                                          <p:val>
                                            <p:strVal val="1+ppt_h/2"/>
                                          </p:val>
                                        </p:tav>
                                      </p:tavLst>
                                    </p:anim>
                                    <p:set>
                                      <p:cBhvr>
                                        <p:cTn id="127" dur="1" fill="hold">
                                          <p:stCondLst>
                                            <p:cond delay="499"/>
                                          </p:stCondLst>
                                        </p:cTn>
                                        <p:tgtEl>
                                          <p:spTgt spid="21"/>
                                        </p:tgtEl>
                                        <p:attrNameLst>
                                          <p:attrName>style.visibility</p:attrName>
                                        </p:attrNameLst>
                                      </p:cBhvr>
                                      <p:to>
                                        <p:strVal val="hidden"/>
                                      </p:to>
                                    </p:set>
                                  </p:childTnLst>
                                </p:cTn>
                              </p:par>
                            </p:childTnLst>
                          </p:cTn>
                        </p:par>
                        <p:par>
                          <p:cTn id="128" fill="hold">
                            <p:stCondLst>
                              <p:cond delay="1750"/>
                            </p:stCondLst>
                            <p:childTnLst>
                              <p:par>
                                <p:cTn id="129" presetID="2" presetClass="entr" presetSubtype="4" fill="hold" grpId="0" nodeType="afterEffect">
                                  <p:stCondLst>
                                    <p:cond delay="500"/>
                                  </p:stCondLst>
                                  <p:childTnLst>
                                    <p:set>
                                      <p:cBhvr>
                                        <p:cTn id="130" dur="1" fill="hold">
                                          <p:stCondLst>
                                            <p:cond delay="0"/>
                                          </p:stCondLst>
                                        </p:cTn>
                                        <p:tgtEl>
                                          <p:spTgt spid="14"/>
                                        </p:tgtEl>
                                        <p:attrNameLst>
                                          <p:attrName>style.visibility</p:attrName>
                                        </p:attrNameLst>
                                      </p:cBhvr>
                                      <p:to>
                                        <p:strVal val="visible"/>
                                      </p:to>
                                    </p:set>
                                    <p:anim calcmode="lin" valueType="num">
                                      <p:cBhvr additive="base">
                                        <p:cTn id="131" dur="500" fill="hold"/>
                                        <p:tgtEl>
                                          <p:spTgt spid="14"/>
                                        </p:tgtEl>
                                        <p:attrNameLst>
                                          <p:attrName>ppt_x</p:attrName>
                                        </p:attrNameLst>
                                      </p:cBhvr>
                                      <p:tavLst>
                                        <p:tav tm="0">
                                          <p:val>
                                            <p:strVal val="#ppt_x"/>
                                          </p:val>
                                        </p:tav>
                                        <p:tav tm="100000">
                                          <p:val>
                                            <p:strVal val="#ppt_x"/>
                                          </p:val>
                                        </p:tav>
                                      </p:tavLst>
                                    </p:anim>
                                    <p:anim calcmode="lin" valueType="num">
                                      <p:cBhvr additive="base">
                                        <p:cTn id="13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133" fill="hold">
                      <p:stCondLst>
                        <p:cond delay="indefinite"/>
                      </p:stCondLst>
                      <p:childTnLst>
                        <p:par>
                          <p:cTn id="134" fill="hold">
                            <p:stCondLst>
                              <p:cond delay="0"/>
                            </p:stCondLst>
                            <p:childTnLst>
                              <p:par>
                                <p:cTn id="135" presetID="2" presetClass="entr" presetSubtype="4" fill="hold" grpId="0" nodeType="clickEffect">
                                  <p:stCondLst>
                                    <p:cond delay="0"/>
                                  </p:stCondLst>
                                  <p:childTnLst>
                                    <p:set>
                                      <p:cBhvr>
                                        <p:cTn id="136" dur="1" fill="hold">
                                          <p:stCondLst>
                                            <p:cond delay="0"/>
                                          </p:stCondLst>
                                        </p:cTn>
                                        <p:tgtEl>
                                          <p:spTgt spid="18"/>
                                        </p:tgtEl>
                                        <p:attrNameLst>
                                          <p:attrName>style.visibility</p:attrName>
                                        </p:attrNameLst>
                                      </p:cBhvr>
                                      <p:to>
                                        <p:strVal val="visible"/>
                                      </p:to>
                                    </p:set>
                                    <p:anim calcmode="lin" valueType="num">
                                      <p:cBhvr additive="base">
                                        <p:cTn id="137" dur="500" fill="hold"/>
                                        <p:tgtEl>
                                          <p:spTgt spid="18"/>
                                        </p:tgtEl>
                                        <p:attrNameLst>
                                          <p:attrName>ppt_x</p:attrName>
                                        </p:attrNameLst>
                                      </p:cBhvr>
                                      <p:tavLst>
                                        <p:tav tm="0">
                                          <p:val>
                                            <p:strVal val="#ppt_x"/>
                                          </p:val>
                                        </p:tav>
                                        <p:tav tm="100000">
                                          <p:val>
                                            <p:strVal val="#ppt_x"/>
                                          </p:val>
                                        </p:tav>
                                      </p:tavLst>
                                    </p:anim>
                                    <p:anim calcmode="lin" valueType="num">
                                      <p:cBhvr additive="base">
                                        <p:cTn id="138" dur="500" fill="hold"/>
                                        <p:tgtEl>
                                          <p:spTgt spid="18"/>
                                        </p:tgtEl>
                                        <p:attrNameLst>
                                          <p:attrName>ppt_y</p:attrName>
                                        </p:attrNameLst>
                                      </p:cBhvr>
                                      <p:tavLst>
                                        <p:tav tm="0">
                                          <p:val>
                                            <p:strVal val="1+#ppt_h/2"/>
                                          </p:val>
                                        </p:tav>
                                        <p:tav tm="100000">
                                          <p:val>
                                            <p:strVal val="#ppt_y"/>
                                          </p:val>
                                        </p:tav>
                                      </p:tavLst>
                                    </p:anim>
                                  </p:childTnLst>
                                </p:cTn>
                              </p:par>
                            </p:childTnLst>
                          </p:cTn>
                        </p:par>
                        <p:par>
                          <p:cTn id="139" fill="hold">
                            <p:stCondLst>
                              <p:cond delay="500"/>
                            </p:stCondLst>
                            <p:childTnLst>
                              <p:par>
                                <p:cTn id="140" presetID="42" presetClass="entr" presetSubtype="0" fill="hold" nodeType="afterEffect">
                                  <p:stCondLst>
                                    <p:cond delay="0"/>
                                  </p:stCondLst>
                                  <p:childTnLst>
                                    <p:set>
                                      <p:cBhvr>
                                        <p:cTn id="141" dur="1" fill="hold">
                                          <p:stCondLst>
                                            <p:cond delay="0"/>
                                          </p:stCondLst>
                                        </p:cTn>
                                        <p:tgtEl>
                                          <p:spTgt spid="22"/>
                                        </p:tgtEl>
                                        <p:attrNameLst>
                                          <p:attrName>style.visibility</p:attrName>
                                        </p:attrNameLst>
                                      </p:cBhvr>
                                      <p:to>
                                        <p:strVal val="visible"/>
                                      </p:to>
                                    </p:set>
                                    <p:animEffect transition="in" filter="fade">
                                      <p:cBhvr>
                                        <p:cTn id="142" dur="1000"/>
                                        <p:tgtEl>
                                          <p:spTgt spid="22"/>
                                        </p:tgtEl>
                                      </p:cBhvr>
                                    </p:animEffect>
                                    <p:anim calcmode="lin" valueType="num">
                                      <p:cBhvr>
                                        <p:cTn id="143" dur="1000" fill="hold"/>
                                        <p:tgtEl>
                                          <p:spTgt spid="22"/>
                                        </p:tgtEl>
                                        <p:attrNameLst>
                                          <p:attrName>ppt_x</p:attrName>
                                        </p:attrNameLst>
                                      </p:cBhvr>
                                      <p:tavLst>
                                        <p:tav tm="0">
                                          <p:val>
                                            <p:strVal val="#ppt_x"/>
                                          </p:val>
                                        </p:tav>
                                        <p:tav tm="100000">
                                          <p:val>
                                            <p:strVal val="#ppt_x"/>
                                          </p:val>
                                        </p:tav>
                                      </p:tavLst>
                                    </p:anim>
                                    <p:anim calcmode="lin" valueType="num">
                                      <p:cBhvr>
                                        <p:cTn id="144"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0" grpId="1"/>
      <p:bldP spid="11" grpId="0"/>
      <p:bldP spid="12" grpId="0"/>
      <p:bldP spid="13" grpId="0"/>
      <p:bldP spid="14" grpId="0"/>
      <p:bldP spid="15" grpId="0"/>
      <p:bldP spid="15" grpId="1"/>
      <p:bldP spid="16" grpId="0"/>
      <p:bldP spid="16" grpId="1"/>
      <p:bldP spid="17" grpId="0"/>
      <p:bldP spid="17" grpId="1"/>
      <p:bldP spid="1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标题 1"/>
          <p:cNvSpPr>
            <a:spLocks noGrp="1"/>
          </p:cNvSpPr>
          <p:nvPr>
            <p:ph type="title"/>
          </p:nvPr>
        </p:nvSpPr>
        <p:spPr>
          <a:xfrm>
            <a:off x="1136650" y="525780"/>
            <a:ext cx="6143625" cy="641350"/>
          </a:xfrm>
        </p:spPr>
        <p:txBody>
          <a:bodyPr vert="horz" wrap="square" lIns="91440" tIns="45720" rIns="91440" bIns="45720" anchor="t"/>
          <a:lstStyle/>
          <a:p>
            <a:pPr algn="just">
              <a:spcBef>
                <a:spcPts val="550"/>
              </a:spcBef>
              <a:spcAft>
                <a:spcPts val="550"/>
              </a:spcAft>
            </a:pPr>
            <a:r>
              <a:rPr lang="en-US" altLang="zh-CN" dirty="0" smtClean="0">
                <a:latin typeface="Calibri" panose="020F0502020204030204" pitchFamily="34" charset="0"/>
              </a:rPr>
              <a:t>Project</a:t>
            </a:r>
            <a:endParaRPr lang="en-US" altLang="zh-CN" dirty="0">
              <a:latin typeface="Calibri" panose="020F0502020204030204" pitchFamily="34" charset="0"/>
            </a:endParaRPr>
          </a:p>
        </p:txBody>
      </p:sp>
      <p:sp>
        <p:nvSpPr>
          <p:cNvPr id="3" name="TextBox 2"/>
          <p:cNvSpPr txBox="1"/>
          <p:nvPr/>
        </p:nvSpPr>
        <p:spPr>
          <a:xfrm>
            <a:off x="632520" y="1411572"/>
            <a:ext cx="5472608" cy="523220"/>
          </a:xfrm>
          <a:prstGeom prst="rect">
            <a:avLst/>
          </a:prstGeom>
          <a:noFill/>
        </p:spPr>
        <p:txBody>
          <a:bodyPr wrap="square" rtlCol="0">
            <a:spAutoFit/>
          </a:bodyPr>
          <a:lstStyle/>
          <a:p>
            <a:r>
              <a:rPr lang="en-US" altLang="zh-CN" sz="2800" dirty="0" smtClean="0"/>
              <a:t>Other Project</a:t>
            </a:r>
            <a:endParaRPr lang="zh-CN" altLang="en-US" sz="2800" dirty="0"/>
          </a:p>
        </p:txBody>
      </p:sp>
      <p:sp>
        <p:nvSpPr>
          <p:cNvPr id="6" name="TextBox 1"/>
          <p:cNvSpPr txBox="1"/>
          <p:nvPr/>
        </p:nvSpPr>
        <p:spPr>
          <a:xfrm>
            <a:off x="632519" y="2082334"/>
            <a:ext cx="1685718" cy="338554"/>
          </a:xfrm>
          <a:prstGeom prst="rect">
            <a:avLst/>
          </a:prstGeom>
          <a:noFill/>
        </p:spPr>
        <p:txBody>
          <a:bodyPr wrap="none" rtlCol="0">
            <a:spAutoFit/>
          </a:bodyPr>
          <a:lstStyle/>
          <a:p>
            <a:r>
              <a:rPr lang="en-US" altLang="zh-CN" dirty="0" smtClean="0"/>
              <a:t>Role: Assist Test</a:t>
            </a:r>
            <a:endParaRPr lang="zh-CN" altLang="en-US" dirty="0"/>
          </a:p>
        </p:txBody>
      </p:sp>
      <p:sp>
        <p:nvSpPr>
          <p:cNvPr id="5" name="TextBox 4"/>
          <p:cNvSpPr txBox="1"/>
          <p:nvPr/>
        </p:nvSpPr>
        <p:spPr>
          <a:xfrm>
            <a:off x="1237813" y="2708920"/>
            <a:ext cx="1721433" cy="338554"/>
          </a:xfrm>
          <a:prstGeom prst="rect">
            <a:avLst/>
          </a:prstGeom>
          <a:noFill/>
        </p:spPr>
        <p:txBody>
          <a:bodyPr wrap="none" rtlCol="0">
            <a:spAutoFit/>
          </a:bodyPr>
          <a:lstStyle/>
          <a:p>
            <a:r>
              <a:rPr lang="en-US" altLang="zh-CN" dirty="0" smtClean="0"/>
              <a:t>1.SOP Prototype</a:t>
            </a:r>
            <a:endParaRPr lang="zh-CN" altLang="en-US" dirty="0"/>
          </a:p>
        </p:txBody>
      </p:sp>
      <p:sp>
        <p:nvSpPr>
          <p:cNvPr id="8" name="TextBox 7"/>
          <p:cNvSpPr txBox="1"/>
          <p:nvPr/>
        </p:nvSpPr>
        <p:spPr>
          <a:xfrm>
            <a:off x="1237812" y="3501008"/>
            <a:ext cx="2968954" cy="338554"/>
          </a:xfrm>
          <a:prstGeom prst="rect">
            <a:avLst/>
          </a:prstGeom>
          <a:noFill/>
        </p:spPr>
        <p:txBody>
          <a:bodyPr wrap="none" rtlCol="0">
            <a:spAutoFit/>
          </a:bodyPr>
          <a:lstStyle/>
          <a:p>
            <a:r>
              <a:rPr lang="en-US" altLang="zh-CN" dirty="0" smtClean="0"/>
              <a:t>2.Theta Image Transform SDK</a:t>
            </a:r>
            <a:endParaRPr lang="zh-CN" altLang="en-US" dirty="0"/>
          </a:p>
        </p:txBody>
      </p:sp>
      <p:sp>
        <p:nvSpPr>
          <p:cNvPr id="9" name="TextBox 8"/>
          <p:cNvSpPr txBox="1"/>
          <p:nvPr/>
        </p:nvSpPr>
        <p:spPr>
          <a:xfrm>
            <a:off x="1237813" y="4869160"/>
            <a:ext cx="1378391" cy="338554"/>
          </a:xfrm>
          <a:prstGeom prst="rect">
            <a:avLst/>
          </a:prstGeom>
          <a:noFill/>
        </p:spPr>
        <p:txBody>
          <a:bodyPr wrap="none" rtlCol="0">
            <a:spAutoFit/>
          </a:bodyPr>
          <a:lstStyle/>
          <a:p>
            <a:r>
              <a:rPr lang="en-US" altLang="zh-CN" dirty="0"/>
              <a:t>1</a:t>
            </a:r>
            <a:r>
              <a:rPr lang="en-US" altLang="zh-CN" dirty="0" smtClean="0"/>
              <a:t>.LIVE Theta</a:t>
            </a:r>
            <a:endParaRPr lang="zh-CN" altLang="en-US" dirty="0"/>
          </a:p>
        </p:txBody>
      </p:sp>
      <p:sp>
        <p:nvSpPr>
          <p:cNvPr id="15" name="TextBox 1"/>
          <p:cNvSpPr txBox="1"/>
          <p:nvPr/>
        </p:nvSpPr>
        <p:spPr>
          <a:xfrm>
            <a:off x="632518" y="4274681"/>
            <a:ext cx="2331857" cy="338554"/>
          </a:xfrm>
          <a:prstGeom prst="rect">
            <a:avLst/>
          </a:prstGeom>
          <a:noFill/>
        </p:spPr>
        <p:txBody>
          <a:bodyPr wrap="none" rtlCol="0">
            <a:spAutoFit/>
          </a:bodyPr>
          <a:lstStyle/>
          <a:p>
            <a:r>
              <a:rPr lang="en-US" altLang="zh-CN" dirty="0" smtClean="0"/>
              <a:t>Role: Feasibility Testing</a:t>
            </a:r>
            <a:endParaRPr lang="zh-CN" altLang="en-US" dirty="0"/>
          </a:p>
        </p:txBody>
      </p:sp>
      <p:pic>
        <p:nvPicPr>
          <p:cNvPr id="2" name="图片 1"/>
          <p:cNvPicPr>
            <a:picLocks noChangeAspect="1"/>
          </p:cNvPicPr>
          <p:nvPr/>
        </p:nvPicPr>
        <p:blipFill>
          <a:blip r:embed="rId3"/>
          <a:stretch>
            <a:fillRect/>
          </a:stretch>
        </p:blipFill>
        <p:spPr>
          <a:xfrm>
            <a:off x="4177540" y="1601307"/>
            <a:ext cx="5472608" cy="4476510"/>
          </a:xfrm>
          <a:prstGeom prst="rect">
            <a:avLst/>
          </a:prstGeom>
        </p:spPr>
      </p:pic>
      <p:pic>
        <p:nvPicPr>
          <p:cNvPr id="4" name="图片 3"/>
          <p:cNvPicPr>
            <a:picLocks noChangeAspect="1"/>
          </p:cNvPicPr>
          <p:nvPr/>
        </p:nvPicPr>
        <p:blipFill>
          <a:blip r:embed="rId4"/>
          <a:stretch>
            <a:fillRect/>
          </a:stretch>
        </p:blipFill>
        <p:spPr>
          <a:xfrm>
            <a:off x="4206766" y="2124527"/>
            <a:ext cx="5572337" cy="3986152"/>
          </a:xfrm>
          <a:prstGeom prst="rect">
            <a:avLst/>
          </a:prstGeom>
        </p:spPr>
      </p:pic>
    </p:spTree>
    <p:extLst>
      <p:ext uri="{BB962C8B-B14F-4D97-AF65-F5344CB8AC3E}">
        <p14:creationId xmlns:p14="http://schemas.microsoft.com/office/powerpoint/2010/main" val="979737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par>
                          <p:cTn id="11" fill="hold">
                            <p:stCondLst>
                              <p:cond delay="0"/>
                            </p:stCondLst>
                            <p:childTnLst>
                              <p:par>
                                <p:cTn id="12" presetID="16" presetClass="entr" presetSubtype="21" fill="hold" nodeType="afterEffect">
                                  <p:stCondLst>
                                    <p:cond delay="500"/>
                                  </p:stCondLst>
                                  <p:childTnLst>
                                    <p:set>
                                      <p:cBhvr>
                                        <p:cTn id="13" dur="1" fill="hold">
                                          <p:stCondLst>
                                            <p:cond delay="0"/>
                                          </p:stCondLst>
                                        </p:cTn>
                                        <p:tgtEl>
                                          <p:spTgt spid="2"/>
                                        </p:tgtEl>
                                        <p:attrNameLst>
                                          <p:attrName>style.visibility</p:attrName>
                                        </p:attrNameLst>
                                      </p:cBhvr>
                                      <p:to>
                                        <p:strVal val="visible"/>
                                      </p:to>
                                    </p:set>
                                    <p:animEffect transition="in" filter="barn(inVertical)">
                                      <p:cBhvr>
                                        <p:cTn id="14" dur="500"/>
                                        <p:tgtEl>
                                          <p:spTgt spid="2"/>
                                        </p:tgtEl>
                                      </p:cBhvr>
                                    </p:animEffect>
                                  </p:childTnLst>
                                </p:cTn>
                              </p:par>
                            </p:childTnLst>
                          </p:cTn>
                        </p:par>
                      </p:childTnLst>
                    </p:cTn>
                  </p:par>
                  <p:par>
                    <p:cTn id="15" fill="hold">
                      <p:stCondLst>
                        <p:cond delay="indefinite"/>
                      </p:stCondLst>
                      <p:childTnLst>
                        <p:par>
                          <p:cTn id="16" fill="hold">
                            <p:stCondLst>
                              <p:cond delay="0"/>
                            </p:stCondLst>
                            <p:childTnLst>
                              <p:par>
                                <p:cTn id="17" presetID="42" presetClass="exit" presetSubtype="0" fill="hold" nodeType="clickEffect">
                                  <p:stCondLst>
                                    <p:cond delay="0"/>
                                  </p:stCondLst>
                                  <p:childTnLst>
                                    <p:animEffect transition="out" filter="fade">
                                      <p:cBhvr>
                                        <p:cTn id="18" dur="750"/>
                                        <p:tgtEl>
                                          <p:spTgt spid="2"/>
                                        </p:tgtEl>
                                      </p:cBhvr>
                                    </p:animEffect>
                                    <p:anim calcmode="lin" valueType="num">
                                      <p:cBhvr>
                                        <p:cTn id="19" dur="750"/>
                                        <p:tgtEl>
                                          <p:spTgt spid="2"/>
                                        </p:tgtEl>
                                        <p:attrNameLst>
                                          <p:attrName>ppt_x</p:attrName>
                                        </p:attrNameLst>
                                      </p:cBhvr>
                                      <p:tavLst>
                                        <p:tav tm="0">
                                          <p:val>
                                            <p:strVal val="ppt_x"/>
                                          </p:val>
                                        </p:tav>
                                        <p:tav tm="100000">
                                          <p:val>
                                            <p:strVal val="ppt_x"/>
                                          </p:val>
                                        </p:tav>
                                      </p:tavLst>
                                    </p:anim>
                                    <p:anim calcmode="lin" valueType="num">
                                      <p:cBhvr>
                                        <p:cTn id="20" dur="750"/>
                                        <p:tgtEl>
                                          <p:spTgt spid="2"/>
                                        </p:tgtEl>
                                        <p:attrNameLst>
                                          <p:attrName>ppt_y</p:attrName>
                                        </p:attrNameLst>
                                      </p:cBhvr>
                                      <p:tavLst>
                                        <p:tav tm="0">
                                          <p:val>
                                            <p:strVal val="ppt_y"/>
                                          </p:val>
                                        </p:tav>
                                        <p:tav tm="100000">
                                          <p:val>
                                            <p:strVal val="ppt_y+.1"/>
                                          </p:val>
                                        </p:tav>
                                      </p:tavLst>
                                    </p:anim>
                                    <p:set>
                                      <p:cBhvr>
                                        <p:cTn id="21" dur="1" fill="hold">
                                          <p:stCondLst>
                                            <p:cond delay="749"/>
                                          </p:stCondLst>
                                        </p:cTn>
                                        <p:tgtEl>
                                          <p:spTgt spid="2"/>
                                        </p:tgtEl>
                                        <p:attrNameLst>
                                          <p:attrName>style.visibility</p:attrName>
                                        </p:attrNameLst>
                                      </p:cBhvr>
                                      <p:to>
                                        <p:strVal val="hidden"/>
                                      </p:to>
                                    </p:set>
                                  </p:childTnLst>
                                </p:cTn>
                              </p:par>
                            </p:childTnLst>
                          </p:cTn>
                        </p:par>
                        <p:par>
                          <p:cTn id="22" fill="hold">
                            <p:stCondLst>
                              <p:cond delay="750"/>
                            </p:stCondLst>
                            <p:childTnLst>
                              <p:par>
                                <p:cTn id="23" presetID="2" presetClass="entr" presetSubtype="4" fill="hold" grpId="0" nodeType="afterEffect">
                                  <p:stCondLst>
                                    <p:cond delay="50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fill="hold"/>
                                        <p:tgtEl>
                                          <p:spTgt spid="9"/>
                                        </p:tgtEl>
                                        <p:attrNameLst>
                                          <p:attrName>ppt_x</p:attrName>
                                        </p:attrNameLst>
                                      </p:cBhvr>
                                      <p:tavLst>
                                        <p:tav tm="0">
                                          <p:val>
                                            <p:strVal val="#ppt_x"/>
                                          </p:val>
                                        </p:tav>
                                        <p:tav tm="100000">
                                          <p:val>
                                            <p:strVal val="#ppt_x"/>
                                          </p:val>
                                        </p:tav>
                                      </p:tavLst>
                                    </p:anim>
                                    <p:anim calcmode="lin" valueType="num">
                                      <p:cBhvr additive="base">
                                        <p:cTn id="26" dur="500" fill="hold"/>
                                        <p:tgtEl>
                                          <p:spTgt spid="9"/>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500"/>
                                  </p:stCondLst>
                                  <p:childTnLst>
                                    <p:set>
                                      <p:cBhvr>
                                        <p:cTn id="28" dur="1" fill="hold">
                                          <p:stCondLst>
                                            <p:cond delay="0"/>
                                          </p:stCondLst>
                                        </p:cTn>
                                        <p:tgtEl>
                                          <p:spTgt spid="15"/>
                                        </p:tgtEl>
                                        <p:attrNameLst>
                                          <p:attrName>style.visibility</p:attrName>
                                        </p:attrNameLst>
                                      </p:cBhvr>
                                      <p:to>
                                        <p:strVal val="visible"/>
                                      </p:to>
                                    </p:set>
                                    <p:anim calcmode="lin" valueType="num">
                                      <p:cBhvr additive="base">
                                        <p:cTn id="29" dur="500" fill="hold"/>
                                        <p:tgtEl>
                                          <p:spTgt spid="15"/>
                                        </p:tgtEl>
                                        <p:attrNameLst>
                                          <p:attrName>ppt_x</p:attrName>
                                        </p:attrNameLst>
                                      </p:cBhvr>
                                      <p:tavLst>
                                        <p:tav tm="0">
                                          <p:val>
                                            <p:strVal val="#ppt_x"/>
                                          </p:val>
                                        </p:tav>
                                        <p:tav tm="100000">
                                          <p:val>
                                            <p:strVal val="#ppt_x"/>
                                          </p:val>
                                        </p:tav>
                                      </p:tavLst>
                                    </p:anim>
                                    <p:anim calcmode="lin" valueType="num">
                                      <p:cBhvr additive="base">
                                        <p:cTn id="30" dur="500" fill="hold"/>
                                        <p:tgtEl>
                                          <p:spTgt spid="15"/>
                                        </p:tgtEl>
                                        <p:attrNameLst>
                                          <p:attrName>ppt_y</p:attrName>
                                        </p:attrNameLst>
                                      </p:cBhvr>
                                      <p:tavLst>
                                        <p:tav tm="0">
                                          <p:val>
                                            <p:strVal val="1+#ppt_h/2"/>
                                          </p:val>
                                        </p:tav>
                                        <p:tav tm="100000">
                                          <p:val>
                                            <p:strVal val="#ppt_y"/>
                                          </p:val>
                                        </p:tav>
                                      </p:tavLst>
                                    </p:anim>
                                  </p:childTnLst>
                                </p:cTn>
                              </p:par>
                            </p:childTnLst>
                          </p:cTn>
                        </p:par>
                        <p:par>
                          <p:cTn id="31" fill="hold">
                            <p:stCondLst>
                              <p:cond delay="1750"/>
                            </p:stCondLst>
                            <p:childTnLst>
                              <p:par>
                                <p:cTn id="32" presetID="42" presetClass="entr" presetSubtype="0" fill="hold" nodeType="afterEffect">
                                  <p:stCondLst>
                                    <p:cond delay="500"/>
                                  </p:stCondLst>
                                  <p:childTnLst>
                                    <p:set>
                                      <p:cBhvr>
                                        <p:cTn id="33" dur="1" fill="hold">
                                          <p:stCondLst>
                                            <p:cond delay="0"/>
                                          </p:stCondLst>
                                        </p:cTn>
                                        <p:tgtEl>
                                          <p:spTgt spid="4"/>
                                        </p:tgtEl>
                                        <p:attrNameLst>
                                          <p:attrName>style.visibility</p:attrName>
                                        </p:attrNameLst>
                                      </p:cBhvr>
                                      <p:to>
                                        <p:strVal val="visible"/>
                                      </p:to>
                                    </p:set>
                                    <p:animEffect transition="in" filter="fade">
                                      <p:cBhvr>
                                        <p:cTn id="34" dur="1000"/>
                                        <p:tgtEl>
                                          <p:spTgt spid="4"/>
                                        </p:tgtEl>
                                      </p:cBhvr>
                                    </p:animEffect>
                                    <p:anim calcmode="lin" valueType="num">
                                      <p:cBhvr>
                                        <p:cTn id="35" dur="1000" fill="hold"/>
                                        <p:tgtEl>
                                          <p:spTgt spid="4"/>
                                        </p:tgtEl>
                                        <p:attrNameLst>
                                          <p:attrName>ppt_x</p:attrName>
                                        </p:attrNameLst>
                                      </p:cBhvr>
                                      <p:tavLst>
                                        <p:tav tm="0">
                                          <p:val>
                                            <p:strVal val="#ppt_x"/>
                                          </p:val>
                                        </p:tav>
                                        <p:tav tm="100000">
                                          <p:val>
                                            <p:strVal val="#ppt_x"/>
                                          </p:val>
                                        </p:tav>
                                      </p:tavLst>
                                    </p:anim>
                                    <p:anim calcmode="lin" valueType="num">
                                      <p:cBhvr>
                                        <p:cTn id="3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5" grpId="0"/>
      <p:bldP spid="8" grpId="0"/>
      <p:bldP spid="9" grpId="0"/>
      <p:bldP spid="1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标题 1"/>
          <p:cNvSpPr>
            <a:spLocks noGrp="1"/>
          </p:cNvSpPr>
          <p:nvPr>
            <p:ph type="title"/>
          </p:nvPr>
        </p:nvSpPr>
        <p:spPr>
          <a:xfrm>
            <a:off x="1136650" y="525780"/>
            <a:ext cx="6143625" cy="641350"/>
          </a:xfrm>
        </p:spPr>
        <p:txBody>
          <a:bodyPr vert="horz" wrap="square" lIns="91440" tIns="45720" rIns="91440" bIns="45720" anchor="t"/>
          <a:lstStyle/>
          <a:p>
            <a:pPr algn="just">
              <a:spcBef>
                <a:spcPts val="550"/>
              </a:spcBef>
              <a:spcAft>
                <a:spcPts val="550"/>
              </a:spcAft>
            </a:pPr>
            <a:r>
              <a:rPr lang="en-US" altLang="zh-CN" dirty="0" smtClean="0">
                <a:latin typeface="Calibri" panose="020F0502020204030204" pitchFamily="34" charset="0"/>
              </a:rPr>
              <a:t>Future</a:t>
            </a:r>
            <a:endParaRPr lang="en-US" altLang="zh-CN" dirty="0">
              <a:latin typeface="Calibri" panose="020F0502020204030204" pitchFamily="34" charset="0"/>
            </a:endParaRPr>
          </a:p>
        </p:txBody>
      </p:sp>
      <p:sp>
        <p:nvSpPr>
          <p:cNvPr id="4" name="TextBox 3"/>
          <p:cNvSpPr txBox="1"/>
          <p:nvPr/>
        </p:nvSpPr>
        <p:spPr>
          <a:xfrm>
            <a:off x="920552" y="2204864"/>
            <a:ext cx="3096344" cy="1569660"/>
          </a:xfrm>
          <a:prstGeom prst="rect">
            <a:avLst/>
          </a:prstGeom>
          <a:noFill/>
        </p:spPr>
        <p:txBody>
          <a:bodyPr wrap="square" rtlCol="0">
            <a:spAutoFit/>
          </a:bodyPr>
          <a:lstStyle/>
          <a:p>
            <a:r>
              <a:rPr lang="en-US" altLang="zh-CN" dirty="0" smtClean="0"/>
              <a:t>Core competence: Engineering</a:t>
            </a:r>
          </a:p>
          <a:p>
            <a:r>
              <a:rPr lang="en-US" altLang="zh-CN" dirty="0" smtClean="0"/>
              <a:t>Depth: Video Tech</a:t>
            </a:r>
          </a:p>
          <a:p>
            <a:r>
              <a:rPr lang="en-US" altLang="zh-CN" dirty="0" smtClean="0"/>
              <a:t>Width: Touch more new tech,</a:t>
            </a:r>
          </a:p>
          <a:p>
            <a:r>
              <a:rPr lang="en-US" altLang="zh-CN" dirty="0" smtClean="0"/>
              <a:t>Such as : Web, front-end skills, Machine learning, block chain and so on…</a:t>
            </a: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2880" y="2023061"/>
            <a:ext cx="5806694" cy="40226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46331679"/>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MH_TYPE" val="#NeiR#"/>
  <p:tag name="MH_NUMBER" val="3"/>
  <p:tag name="MH_CATEGORY" val="#BingLLB#"/>
  <p:tag name="MH_LAYOUT" val="SubTitle"/>
  <p:tag name="MH" val="20180307170028"/>
  <p:tag name="MH_LIBRARY" val="GRAPHIC"/>
</p:tagLst>
</file>

<file path=ppt/tags/tag10.xml><?xml version="1.0" encoding="utf-8"?>
<p:tagLst xmlns:a="http://schemas.openxmlformats.org/drawingml/2006/main" xmlns:r="http://schemas.openxmlformats.org/officeDocument/2006/relationships" xmlns:p="http://schemas.openxmlformats.org/presentationml/2006/main">
  <p:tag name="MH" val="20180307170816"/>
  <p:tag name="MH_LIBRARY" val="GRAPHIC"/>
  <p:tag name="MH_TYPE" val="SubTitle"/>
  <p:tag name="MH_ORDER" val="1"/>
</p:tagLst>
</file>

<file path=ppt/tags/tag11.xml><?xml version="1.0" encoding="utf-8"?>
<p:tagLst xmlns:a="http://schemas.openxmlformats.org/drawingml/2006/main" xmlns:r="http://schemas.openxmlformats.org/officeDocument/2006/relationships" xmlns:p="http://schemas.openxmlformats.org/presentationml/2006/main">
  <p:tag name="MH" val="20180307170816"/>
  <p:tag name="MH_LIBRARY" val="GRAPHIC"/>
  <p:tag name="MH_TYPE" val="SubTitle"/>
  <p:tag name="MH_ORDER" val="1"/>
</p:tagLst>
</file>

<file path=ppt/tags/tag2.xml><?xml version="1.0" encoding="utf-8"?>
<p:tagLst xmlns:a="http://schemas.openxmlformats.org/drawingml/2006/main" xmlns:r="http://schemas.openxmlformats.org/officeDocument/2006/relationships" xmlns:p="http://schemas.openxmlformats.org/presentationml/2006/main">
  <p:tag name="MH" val="20180307170028"/>
  <p:tag name="MH_LIBRARY" val="GRAPHIC"/>
  <p:tag name="MH_TYPE" val="Other"/>
  <p:tag name="MH_ORDER" val="1"/>
</p:tagLst>
</file>

<file path=ppt/tags/tag3.xml><?xml version="1.0" encoding="utf-8"?>
<p:tagLst xmlns:a="http://schemas.openxmlformats.org/drawingml/2006/main" xmlns:r="http://schemas.openxmlformats.org/officeDocument/2006/relationships" xmlns:p="http://schemas.openxmlformats.org/presentationml/2006/main">
  <p:tag name="MH" val="20180307170028"/>
  <p:tag name="MH_LIBRARY" val="GRAPHIC"/>
  <p:tag name="MH_TYPE" val="Other"/>
  <p:tag name="MH_ORDER" val="2"/>
</p:tagLst>
</file>

<file path=ppt/tags/tag4.xml><?xml version="1.0" encoding="utf-8"?>
<p:tagLst xmlns:a="http://schemas.openxmlformats.org/drawingml/2006/main" xmlns:r="http://schemas.openxmlformats.org/officeDocument/2006/relationships" xmlns:p="http://schemas.openxmlformats.org/presentationml/2006/main">
  <p:tag name="MH" val="20180307170028"/>
  <p:tag name="MH_LIBRARY" val="GRAPHIC"/>
  <p:tag name="MH_TYPE" val="Other"/>
  <p:tag name="MH_ORDER" val="3"/>
</p:tagLst>
</file>

<file path=ppt/tags/tag5.xml><?xml version="1.0" encoding="utf-8"?>
<p:tagLst xmlns:a="http://schemas.openxmlformats.org/drawingml/2006/main" xmlns:r="http://schemas.openxmlformats.org/officeDocument/2006/relationships" xmlns:p="http://schemas.openxmlformats.org/presentationml/2006/main">
  <p:tag name="MH" val="20180307170028"/>
  <p:tag name="MH_LIBRARY" val="GRAPHIC"/>
  <p:tag name="MH_TYPE" val="Other"/>
  <p:tag name="MH_ORDER" val="4"/>
</p:tagLst>
</file>

<file path=ppt/tags/tag6.xml><?xml version="1.0" encoding="utf-8"?>
<p:tagLst xmlns:a="http://schemas.openxmlformats.org/drawingml/2006/main" xmlns:r="http://schemas.openxmlformats.org/officeDocument/2006/relationships" xmlns:p="http://schemas.openxmlformats.org/presentationml/2006/main">
  <p:tag name="MH" val="20180307170028"/>
  <p:tag name="MH_LIBRARY" val="GRAPHIC"/>
  <p:tag name="MH_TYPE" val="Other"/>
  <p:tag name="MH_ORDER" val="5"/>
</p:tagLst>
</file>

<file path=ppt/tags/tag7.xml><?xml version="1.0" encoding="utf-8"?>
<p:tagLst xmlns:a="http://schemas.openxmlformats.org/drawingml/2006/main" xmlns:r="http://schemas.openxmlformats.org/officeDocument/2006/relationships" xmlns:p="http://schemas.openxmlformats.org/presentationml/2006/main">
  <p:tag name="MH" val="20180307170028"/>
  <p:tag name="MH_LIBRARY" val="GRAPHIC"/>
  <p:tag name="MH_TYPE" val="Other"/>
  <p:tag name="MH_ORDER" val="6"/>
</p:tagLst>
</file>

<file path=ppt/tags/tag8.xml><?xml version="1.0" encoding="utf-8"?>
<p:tagLst xmlns:a="http://schemas.openxmlformats.org/drawingml/2006/main" xmlns:r="http://schemas.openxmlformats.org/officeDocument/2006/relationships" xmlns:p="http://schemas.openxmlformats.org/presentationml/2006/main">
  <p:tag name="MH" val="20180307170028"/>
  <p:tag name="MH_LIBRARY" val="GRAPHIC"/>
  <p:tag name="MH_TYPE" val="PageTitle"/>
  <p:tag name="MH_ORDER" val="PageTitle"/>
</p:tagLst>
</file>

<file path=ppt/tags/tag9.xml><?xml version="1.0" encoding="utf-8"?>
<p:tagLst xmlns:a="http://schemas.openxmlformats.org/drawingml/2006/main" xmlns:r="http://schemas.openxmlformats.org/officeDocument/2006/relationships" xmlns:p="http://schemas.openxmlformats.org/presentationml/2006/main">
  <p:tag name="MH" val="20180307170816"/>
  <p:tag name="MH_LIBRARY" val="GRAPHIC"/>
  <p:tag name="MH_TYPE" val="SubTitle"/>
  <p:tag name="MH_ORDER" val="1"/>
</p:tagLst>
</file>

<file path=ppt/theme/theme1.xml><?xml version="1.0" encoding="utf-8"?>
<a:theme xmlns:a="http://schemas.openxmlformats.org/drawingml/2006/main" name="template_white_2000_j120402">
  <a:themeElements>
    <a:clrScheme name="標準デザイン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標準デザイン">
      <a:majorFont>
        <a:latin typeface="ＭＳ Ｐゴシック"/>
        <a:ea typeface="ＭＳ Ｐゴシック"/>
        <a:cs typeface=""/>
      </a:majorFont>
      <a:minorFont>
        <a:latin typeface="ＭＳ Ｐゴシック"/>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CCFF99">
            <a:alpha val="40000"/>
          </a:srgbClr>
        </a:solidFill>
        <a:ln w="12700">
          <a:noFill/>
          <a:prstDash val="dash"/>
        </a:ln>
      </a:spPr>
      <a:bodyPr wrap="none" anchor="ctr"/>
      <a:lstStyle>
        <a:defPPr algn="ctr">
          <a:defRPr sz="2000" b="1" dirty="0">
            <a:solidFill>
              <a:schemeClr val="tx1">
                <a:lumMod val="85000"/>
                <a:lumOff val="15000"/>
              </a:schemeClr>
            </a:solidFill>
            <a:latin typeface="Calibri" panose="020F0502020204030204" pitchFamily="34" charset="0"/>
            <a:ea typeface="新宋体" panose="02010609030101010101" pitchFamily="49" charset="-122"/>
            <a:cs typeface="Calibri" panose="020F0502020204030204" pitchFamily="34" charset="0"/>
          </a:defRPr>
        </a:defPPr>
      </a:lstStyle>
      <a:style>
        <a:lnRef idx="2">
          <a:schemeClr val="dk1"/>
        </a:lnRef>
        <a:fillRef idx="1">
          <a:schemeClr val="lt1"/>
        </a:fillRef>
        <a:effectRef idx="0">
          <a:schemeClr val="dk1"/>
        </a:effectRef>
        <a:fontRef idx="minor">
          <a:schemeClr val="dk1"/>
        </a:fontRef>
      </a: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1" lang="ja-JP" altLang="en-US" sz="16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標準デザイン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標準デザイン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標準デザイン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標準デザイン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標準デザイン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標準デザイン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標準デザイン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標準デザイン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標準デザイン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標準デザイン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標準デザイン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標準デザイン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template_white_2000_j120402</Template>
  <TotalTime>4175</TotalTime>
  <Words>1840</Words>
  <Application>Microsoft Office PowerPoint</Application>
  <PresentationFormat>A4 纸张(210x297 毫米)</PresentationFormat>
  <Paragraphs>138</Paragraphs>
  <Slides>15</Slides>
  <Notes>15</Notes>
  <HiddenSlides>0</HiddenSlides>
  <MMClips>1</MMClips>
  <ScaleCrop>false</ScaleCrop>
  <HeadingPairs>
    <vt:vector size="4" baseType="variant">
      <vt:variant>
        <vt:lpstr>主题</vt:lpstr>
      </vt:variant>
      <vt:variant>
        <vt:i4>1</vt:i4>
      </vt:variant>
      <vt:variant>
        <vt:lpstr>幻灯片标题</vt:lpstr>
      </vt:variant>
      <vt:variant>
        <vt:i4>15</vt:i4>
      </vt:variant>
    </vt:vector>
  </HeadingPairs>
  <TitlesOfParts>
    <vt:vector size="16" baseType="lpstr">
      <vt:lpstr>template_white_2000_j120402</vt:lpstr>
      <vt:lpstr>SRCB Strategy Execution Bridge</vt:lpstr>
      <vt:lpstr>Content</vt:lpstr>
      <vt:lpstr>Personal Information</vt:lpstr>
      <vt:lpstr>Project</vt:lpstr>
      <vt:lpstr>Project</vt:lpstr>
      <vt:lpstr>Project</vt:lpstr>
      <vt:lpstr>Project</vt:lpstr>
      <vt:lpstr>Project</vt:lpstr>
      <vt:lpstr>Future</vt:lpstr>
      <vt:lpstr>PowerPoint 演示文稿</vt:lpstr>
      <vt:lpstr>SRCB Strategy Execution Bridge</vt:lpstr>
      <vt:lpstr>Content</vt:lpstr>
      <vt:lpstr>Personal Information</vt:lpstr>
      <vt:lpstr>Personal Information</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Progress Report of Incubation Salon</dc:title>
  <dc:creator>Yi Hong</dc:creator>
  <cp:lastModifiedBy>Boyuan</cp:lastModifiedBy>
  <cp:revision>2084</cp:revision>
  <cp:lastPrinted>2015-01-20T09:18:00Z</cp:lastPrinted>
  <dcterms:created xsi:type="dcterms:W3CDTF">2012-05-07T05:36:00Z</dcterms:created>
  <dcterms:modified xsi:type="dcterms:W3CDTF">2018-03-07T09:54:20Z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2052-10.1.0.6393</vt:lpwstr>
  </property>
</Properties>
</file>